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6" r:id="rId4"/>
  </p:sldMasterIdLst>
  <p:notesMasterIdLst>
    <p:notesMasterId r:id="rId17"/>
  </p:notesMasterIdLst>
  <p:handoutMasterIdLst>
    <p:handoutMasterId r:id="rId18"/>
  </p:handoutMasterIdLst>
  <p:sldIdLst>
    <p:sldId id="256" r:id="rId5"/>
    <p:sldId id="295" r:id="rId6"/>
    <p:sldId id="298" r:id="rId7"/>
    <p:sldId id="320" r:id="rId8"/>
    <p:sldId id="321" r:id="rId9"/>
    <p:sldId id="324" r:id="rId10"/>
    <p:sldId id="323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714"/>
    <a:srgbClr val="E9E6DF"/>
    <a:srgbClr val="EAC5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15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92" y="232"/>
      </p:cViewPr>
      <p:guideLst>
        <p:guide orient="horz" pos="33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632" y="133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3F6ED8B-CF52-4A64-BACC-61D9C1041E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7022B2-02C5-4E03-99BC-0BA3C57AC49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5A4BAD4-14F2-4D4A-BAC1-A644C6A8B8B8}" type="datetime1">
              <a:rPr lang="de-DE" smtClean="0"/>
              <a:t>02.11.24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3FEE8C-8D38-4F2A-950E-071C6823E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567A6D-959B-4552-AB8D-4CCA819CAA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BF9A36D-7FAC-478F-9944-F324014F6FD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246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F6048-6F8A-4683-A7AB-9FF3D1DE1A65}" type="datetime1">
              <a:rPr lang="de-DE" smtClean="0"/>
              <a:pPr/>
              <a:t>02.11.24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de-DE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4B9A9E5-4F7F-4A7D-9DE1-899232329269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387783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4B9A9E5-4F7F-4A7D-9DE1-899232329269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8140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416040" y="4434840"/>
            <a:ext cx="4941771" cy="1122202"/>
          </a:xfrm>
        </p:spPr>
        <p:txBody>
          <a:bodyPr rtlCol="0" anchor="b">
            <a:noAutofit/>
          </a:bodyPr>
          <a:lstStyle>
            <a:lvl1pPr algn="l">
              <a:defRPr sz="3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416041" y="5586890"/>
            <a:ext cx="4941770" cy="396660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04F1E16-9A84-4D0E-9706-79C396AF6AE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9358" t="23650" b="-1"/>
          <a:stretch/>
        </p:blipFill>
        <p:spPr>
          <a:xfrm>
            <a:off x="0" y="0"/>
            <a:ext cx="9488312" cy="50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8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rkt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063855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A066E2EA-C6EA-4A02-818E-33BD582D92E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47551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97B9C3B0-3522-407C-B662-631E19ECC95F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8887174" y="3064615"/>
            <a:ext cx="1240971" cy="823912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4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9698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526261" y="4824188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2000" cap="all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7938210" y="4824188"/>
            <a:ext cx="3124093" cy="46292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cap="all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Zum Bearbeiten klicken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B38B0D13-BD5F-460B-B337-F4A9342026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65141" y="2358007"/>
            <a:ext cx="2438400" cy="201930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E72876B-D3DA-4462-9E24-3354D8D02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625" y="2531837"/>
            <a:ext cx="2190750" cy="19431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4A539B6-6E3F-41BA-ACE2-76E8BB651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45608" y="2421056"/>
            <a:ext cx="2324100" cy="2057400"/>
          </a:xfrm>
          <a:prstGeom prst="rect">
            <a:avLst/>
          </a:prstGeom>
        </p:spPr>
      </p:pic>
      <p:sp>
        <p:nvSpPr>
          <p:cNvPr id="25" name="Inhaltsplatzhalter 3">
            <a:extLst>
              <a:ext uri="{FF2B5EF4-FFF2-40B4-BE49-F238E27FC236}">
                <a16:creationId xmlns:a16="http://schemas.microsoft.com/office/drawing/2014/main" id="{82D8880F-3EAC-45C9-91F2-19A193791A18}"/>
              </a:ext>
            </a:extLst>
          </p:cNvPr>
          <p:cNvSpPr>
            <a:spLocks noGrp="1"/>
          </p:cNvSpPr>
          <p:nvPr>
            <p:ph sz="half" idx="17" hasCustomPrompt="1"/>
          </p:nvPr>
        </p:nvSpPr>
        <p:spPr>
          <a:xfrm>
            <a:off x="1129698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26" name="Inhaltsplatzhalter 5">
            <a:extLst>
              <a:ext uri="{FF2B5EF4-FFF2-40B4-BE49-F238E27FC236}">
                <a16:creationId xmlns:a16="http://schemas.microsoft.com/office/drawing/2014/main" id="{9019518E-E850-403D-A5B5-4B53F8C4A56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526261" y="5280763"/>
            <a:ext cx="3139479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endParaRPr lang="de-DE" noProof="0"/>
          </a:p>
        </p:txBody>
      </p:sp>
      <p:sp>
        <p:nvSpPr>
          <p:cNvPr id="27" name="Inhaltsplatzhalter 3">
            <a:extLst>
              <a:ext uri="{FF2B5EF4-FFF2-40B4-BE49-F238E27FC236}">
                <a16:creationId xmlns:a16="http://schemas.microsoft.com/office/drawing/2014/main" id="{A8058154-45E5-403E-B714-AC85774F391F}"/>
              </a:ext>
            </a:extLst>
          </p:cNvPr>
          <p:cNvSpPr>
            <a:spLocks noGrp="1"/>
          </p:cNvSpPr>
          <p:nvPr>
            <p:ph sz="half" idx="19" hasCustomPrompt="1"/>
          </p:nvPr>
        </p:nvSpPr>
        <p:spPr>
          <a:xfrm>
            <a:off x="7938210" y="5280763"/>
            <a:ext cx="3124093" cy="462927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cap="none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44261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933700" y="892177"/>
            <a:ext cx="8421688" cy="1325563"/>
          </a:xfrm>
        </p:spPr>
        <p:txBody>
          <a:bodyPr rtlCol="0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933700" y="2776936"/>
            <a:ext cx="3924300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 DURCH KLICKEN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933700" y="3834606"/>
            <a:ext cx="3924300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7410173" y="2776936"/>
            <a:ext cx="3943627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MASTERTEXT DURCH KLICKEN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7410173" y="3834606"/>
            <a:ext cx="3943627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E24E1DB-1F20-4C28-8069-D9219D1F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25785" y="0"/>
            <a:ext cx="4368030" cy="3912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0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AE202E03-5C65-4305-B969-65220AD410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41825" b="23071"/>
          <a:stretch/>
        </p:blipFill>
        <p:spPr>
          <a:xfrm flipH="1">
            <a:off x="0" y="0"/>
            <a:ext cx="5441888" cy="6858000"/>
          </a:xfrm>
          <a:custGeom>
            <a:avLst/>
            <a:gdLst>
              <a:gd name="connsiteX0" fmla="*/ 5441888 w 5441888"/>
              <a:gd name="connsiteY0" fmla="*/ 0 h 6858000"/>
              <a:gd name="connsiteX1" fmla="*/ 0 w 5441888"/>
              <a:gd name="connsiteY1" fmla="*/ 0 h 6858000"/>
              <a:gd name="connsiteX2" fmla="*/ 0 w 5441888"/>
              <a:gd name="connsiteY2" fmla="*/ 6858000 h 6858000"/>
              <a:gd name="connsiteX3" fmla="*/ 5441888 w 54418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1888" h="6858000">
                <a:moveTo>
                  <a:pt x="5441888" y="0"/>
                </a:moveTo>
                <a:lnTo>
                  <a:pt x="0" y="0"/>
                </a:lnTo>
                <a:lnTo>
                  <a:pt x="0" y="6858000"/>
                </a:lnTo>
                <a:lnTo>
                  <a:pt x="5441888" y="6858000"/>
                </a:lnTo>
                <a:close/>
              </a:path>
            </a:pathLst>
          </a:cu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1E1C8C6D-0530-475B-A7F7-0E00C33ACF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20" name="Textplatzhalter 15">
            <a:extLst>
              <a:ext uri="{FF2B5EF4-FFF2-40B4-BE49-F238E27FC236}">
                <a16:creationId xmlns:a16="http://schemas.microsoft.com/office/drawing/2014/main" id="{3D2778A3-7084-4333-8349-03B1FEB5FE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25" name="Textplatzhalter 18">
            <a:extLst>
              <a:ext uri="{FF2B5EF4-FFF2-40B4-BE49-F238E27FC236}">
                <a16:creationId xmlns:a16="http://schemas.microsoft.com/office/drawing/2014/main" id="{70ED2545-F96B-400C-B6F4-F1D2D83B724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26" name="Textplatzhalter 15">
            <a:extLst>
              <a:ext uri="{FF2B5EF4-FFF2-40B4-BE49-F238E27FC236}">
                <a16:creationId xmlns:a16="http://schemas.microsoft.com/office/drawing/2014/main" id="{4A2FECA2-3808-47DC-84EB-CD3395C2052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27" name="Textplatzhalter 18">
            <a:extLst>
              <a:ext uri="{FF2B5EF4-FFF2-40B4-BE49-F238E27FC236}">
                <a16:creationId xmlns:a16="http://schemas.microsoft.com/office/drawing/2014/main" id="{24393B9A-03C4-45C1-8172-F8B354458A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28" name="Textplatzhalter 15">
            <a:extLst>
              <a:ext uri="{FF2B5EF4-FFF2-40B4-BE49-F238E27FC236}">
                <a16:creationId xmlns:a16="http://schemas.microsoft.com/office/drawing/2014/main" id="{18EC24A5-B4A5-4BAB-AE40-30EB69D6EF73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29" name="Textplatzhalter 18">
            <a:extLst>
              <a:ext uri="{FF2B5EF4-FFF2-40B4-BE49-F238E27FC236}">
                <a16:creationId xmlns:a16="http://schemas.microsoft.com/office/drawing/2014/main" id="{726F36C0-4E6A-4A10-960D-11D78D04447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21" name="Datumsplatzhalt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22" name="Fußzeilenplatzhalt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24" name="Foliennummernplatzhalt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3769334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itachs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7D46070C-E825-43D0-99F4-8B4614131131}"/>
              </a:ext>
            </a:extLst>
          </p:cNvPr>
          <p:cNvSpPr/>
          <p:nvPr userDrawn="1"/>
        </p:nvSpPr>
        <p:spPr>
          <a:xfrm>
            <a:off x="0" y="3057683"/>
            <a:ext cx="12191998" cy="20101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F8C642-49FB-4E16-A3A0-B2ACBEABFF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6" name="Textplatzhalter 10">
            <a:extLst>
              <a:ext uri="{FF2B5EF4-FFF2-40B4-BE49-F238E27FC236}">
                <a16:creationId xmlns:a16="http://schemas.microsoft.com/office/drawing/2014/main" id="{E4E92FC5-6FC2-45C2-9200-3244F9EA69A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14399" y="3354712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de-DE" noProof="0"/>
              <a:t>Jahr</a:t>
            </a:r>
          </a:p>
        </p:txBody>
      </p:sp>
      <p:sp>
        <p:nvSpPr>
          <p:cNvPr id="7" name="Textplatzhalter 10">
            <a:extLst>
              <a:ext uri="{FF2B5EF4-FFF2-40B4-BE49-F238E27FC236}">
                <a16:creationId xmlns:a16="http://schemas.microsoft.com/office/drawing/2014/main" id="{4D75C136-D6C3-4431-8776-997070627AAB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9659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8" name="Textplatzhalter 10">
            <a:extLst>
              <a:ext uri="{FF2B5EF4-FFF2-40B4-BE49-F238E27FC236}">
                <a16:creationId xmlns:a16="http://schemas.microsoft.com/office/drawing/2014/main" id="{FD15D323-BFE3-4ACE-9A2E-C9EB69458B12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7538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9" name="Textplatzhalter 10">
            <a:extLst>
              <a:ext uri="{FF2B5EF4-FFF2-40B4-BE49-F238E27FC236}">
                <a16:creationId xmlns:a16="http://schemas.microsoft.com/office/drawing/2014/main" id="{3B520767-B49F-4503-8120-B66E411F33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5418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0" name="Textplatzhalter 10">
            <a:extLst>
              <a:ext uri="{FF2B5EF4-FFF2-40B4-BE49-F238E27FC236}">
                <a16:creationId xmlns:a16="http://schemas.microsoft.com/office/drawing/2014/main" id="{30C2F5A0-E03E-4C89-B9EB-8D48889F5F9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297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AB3645A3-D681-45BF-B195-452D000802CA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292468"/>
            <a:ext cx="731520" cy="457200"/>
          </a:xfrm>
        </p:spPr>
        <p:txBody>
          <a:bodyPr rtlCol="0" anchor="ctr"/>
          <a:lstStyle>
            <a:lvl1pPr marL="0" indent="0" algn="l">
              <a:buNone/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lvl="0" rtl="0"/>
            <a:r>
              <a:rPr lang="de-DE" noProof="0"/>
              <a:t>Jahr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59D3CBFE-13C8-4DB1-A831-9393264923E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1176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3" name="Textplatzhalter 10">
            <a:extLst>
              <a:ext uri="{FF2B5EF4-FFF2-40B4-BE49-F238E27FC236}">
                <a16:creationId xmlns:a16="http://schemas.microsoft.com/office/drawing/2014/main" id="{82385A0A-C61D-4BBD-AC77-D7642F895E22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59055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4" name="Textplatzhalter 10">
            <a:extLst>
              <a:ext uri="{FF2B5EF4-FFF2-40B4-BE49-F238E27FC236}">
                <a16:creationId xmlns:a16="http://schemas.microsoft.com/office/drawing/2014/main" id="{FED89FCE-7507-4C8C-923F-92229058946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69348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5" name="Textplatzhalter 10">
            <a:extLst>
              <a:ext uri="{FF2B5EF4-FFF2-40B4-BE49-F238E27FC236}">
                <a16:creationId xmlns:a16="http://schemas.microsoft.com/office/drawing/2014/main" id="{F2F73935-BF53-4510-8B8F-EDB1CD56A1B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05724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6" name="Textplatzhalter 10">
            <a:extLst>
              <a:ext uri="{FF2B5EF4-FFF2-40B4-BE49-F238E27FC236}">
                <a16:creationId xmlns:a16="http://schemas.microsoft.com/office/drawing/2014/main" id="{2A9276DB-F427-4F8E-8E4C-466600F390F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48140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7" name="Textplatzhalter 10">
            <a:extLst>
              <a:ext uri="{FF2B5EF4-FFF2-40B4-BE49-F238E27FC236}">
                <a16:creationId xmlns:a16="http://schemas.microsoft.com/office/drawing/2014/main" id="{79023948-0C1E-4DAB-B885-1C713409AA08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826932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8" name="Textplatzhalter 10">
            <a:extLst>
              <a:ext uri="{FF2B5EF4-FFF2-40B4-BE49-F238E27FC236}">
                <a16:creationId xmlns:a16="http://schemas.microsoft.com/office/drawing/2014/main" id="{4AB6A03C-6180-41ED-A88D-ECBB80D160F2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845160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19" name="Textplatzhalter 10">
            <a:extLst>
              <a:ext uri="{FF2B5EF4-FFF2-40B4-BE49-F238E27FC236}">
                <a16:creationId xmlns:a16="http://schemas.microsoft.com/office/drawing/2014/main" id="{145AD645-55F0-41A9-AC53-ED30BF1340BA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633085" y="3502152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0" name="Textplatzhalter 10">
            <a:extLst>
              <a:ext uri="{FF2B5EF4-FFF2-40B4-BE49-F238E27FC236}">
                <a16:creationId xmlns:a16="http://schemas.microsoft.com/office/drawing/2014/main" id="{C39F248D-01B4-40EE-B483-E8E81806DFB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96991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1" name="Textplatzhalter 10">
            <a:extLst>
              <a:ext uri="{FF2B5EF4-FFF2-40B4-BE49-F238E27FC236}">
                <a16:creationId xmlns:a16="http://schemas.microsoft.com/office/drawing/2014/main" id="{1D0F1859-7A34-42DF-873E-2CF864E4C4B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275760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2" name="Textplatzhalter 10">
            <a:extLst>
              <a:ext uri="{FF2B5EF4-FFF2-40B4-BE49-F238E27FC236}">
                <a16:creationId xmlns:a16="http://schemas.microsoft.com/office/drawing/2014/main" id="{6EB397AF-B5C1-40FE-86D4-BA660E4C6E4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3545289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3" name="Textplatzhalter 10">
            <a:extLst>
              <a:ext uri="{FF2B5EF4-FFF2-40B4-BE49-F238E27FC236}">
                <a16:creationId xmlns:a16="http://schemas.microsoft.com/office/drawing/2014/main" id="{AF1343D5-DC0F-4C7E-967F-CFC300A2C807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332976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4" name="Textplatzhalter 10">
            <a:extLst>
              <a:ext uri="{FF2B5EF4-FFF2-40B4-BE49-F238E27FC236}">
                <a16:creationId xmlns:a16="http://schemas.microsoft.com/office/drawing/2014/main" id="{9AD688A5-D2DF-4FC3-8171-FAEA8C4F556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5120663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5" name="Textplatzhalter 10">
            <a:extLst>
              <a:ext uri="{FF2B5EF4-FFF2-40B4-BE49-F238E27FC236}">
                <a16:creationId xmlns:a16="http://schemas.microsoft.com/office/drawing/2014/main" id="{EA05A5D4-01B0-4932-B03E-571986E282E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5908350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6" name="Textplatzhalter 10">
            <a:extLst>
              <a:ext uri="{FF2B5EF4-FFF2-40B4-BE49-F238E27FC236}">
                <a16:creationId xmlns:a16="http://schemas.microsoft.com/office/drawing/2014/main" id="{72A84601-CD4F-49ED-8D51-CEF03236305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696037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7" name="Textplatzhalter 10">
            <a:extLst>
              <a:ext uri="{FF2B5EF4-FFF2-40B4-BE49-F238E27FC236}">
                <a16:creationId xmlns:a16="http://schemas.microsoft.com/office/drawing/2014/main" id="{C49FB196-753D-4A12-9460-57D8AB4B540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59098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8" name="Textplatzhalter 10">
            <a:extLst>
              <a:ext uri="{FF2B5EF4-FFF2-40B4-BE49-F238E27FC236}">
                <a16:creationId xmlns:a16="http://schemas.microsoft.com/office/drawing/2014/main" id="{DFC05EC7-9D6C-486B-9E2F-D3612013C0A1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483724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29" name="Textplatzhalter 10">
            <a:extLst>
              <a:ext uri="{FF2B5EF4-FFF2-40B4-BE49-F238E27FC236}">
                <a16:creationId xmlns:a16="http://schemas.microsoft.com/office/drawing/2014/main" id="{98F455FB-241B-4E1F-B581-FA6CBA239545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271411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30" name="Textplatzhalter 10">
            <a:extLst>
              <a:ext uri="{FF2B5EF4-FFF2-40B4-BE49-F238E27FC236}">
                <a16:creationId xmlns:a16="http://schemas.microsoft.com/office/drawing/2014/main" id="{9E38664A-8108-4E24-800B-3C32ADA43978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9846785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31" name="Textplatzhalter 10">
            <a:extLst>
              <a:ext uri="{FF2B5EF4-FFF2-40B4-BE49-F238E27FC236}">
                <a16:creationId xmlns:a16="http://schemas.microsoft.com/office/drawing/2014/main" id="{2908458B-A3ED-4855-9E08-108D7C4A8D36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10634472" y="4425696"/>
            <a:ext cx="640080" cy="201776"/>
          </a:xfrm>
        </p:spPr>
        <p:txBody>
          <a:bodyPr rtlCol="0">
            <a:noAutofit/>
          </a:bodyPr>
          <a:lstStyle>
            <a:lvl1pPr marL="0" indent="0" algn="ctr">
              <a:buNone/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MM</a:t>
            </a: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FFA35437-CCDE-4D92-B879-F23B329C8EC3}"/>
              </a:ext>
            </a:extLst>
          </p:cNvPr>
          <p:cNvSpPr/>
          <p:nvPr userDrawn="1"/>
        </p:nvSpPr>
        <p:spPr>
          <a:xfrm>
            <a:off x="929640" y="4034785"/>
            <a:ext cx="10332720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noProof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Datumsplatzhalter 2">
            <a:extLst>
              <a:ext uri="{FF2B5EF4-FFF2-40B4-BE49-F238E27FC236}">
                <a16:creationId xmlns:a16="http://schemas.microsoft.com/office/drawing/2014/main" id="{1CDC588F-73BC-4108-974B-0EAAB8213C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37" name="Fußzeilenplatzhalter 3">
            <a:extLst>
              <a:ext uri="{FF2B5EF4-FFF2-40B4-BE49-F238E27FC236}">
                <a16:creationId xmlns:a16="http://schemas.microsoft.com/office/drawing/2014/main" id="{B2AC1EB2-9B8F-4077-8B66-64F9549F2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38" name="Foliennummernplatzhalter 4">
            <a:extLst>
              <a:ext uri="{FF2B5EF4-FFF2-40B4-BE49-F238E27FC236}">
                <a16:creationId xmlns:a16="http://schemas.microsoft.com/office/drawing/2014/main" id="{28DE3E33-346A-45AF-B164-CB5DF04F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056323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artArt-Platzhalter 6">
            <a:extLst>
              <a:ext uri="{FF2B5EF4-FFF2-40B4-BE49-F238E27FC236}">
                <a16:creationId xmlns:a16="http://schemas.microsoft.com/office/drawing/2014/main" id="{156CA116-0F6E-4EE9-B34F-03BA07161A7A}"/>
              </a:ext>
            </a:extLst>
          </p:cNvPr>
          <p:cNvSpPr>
            <a:spLocks noGrp="1"/>
          </p:cNvSpPr>
          <p:nvPr>
            <p:ph type="dgm" sz="quarter" idx="15" hasCustomPrompt="1"/>
          </p:nvPr>
        </p:nvSpPr>
        <p:spPr>
          <a:xfrm>
            <a:off x="838200" y="2136776"/>
            <a:ext cx="10515600" cy="3697645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 auf Symbol, um die SmartArt-Grafik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E5C4E19-B78B-4E39-B661-7E6A2E6C50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E085D26-FA83-4414-959E-98936A77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FB52E93-DE4C-4341-8D83-F0230E38B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66988B2D-0240-4256-8268-4B9FF1E72363}"/>
              </a:ext>
            </a:extLst>
          </p:cNvPr>
          <p:cNvCxnSpPr>
            <a:cxnSpLocks/>
          </p:cNvCxnSpPr>
          <p:nvPr/>
        </p:nvCxnSpPr>
        <p:spPr>
          <a:xfrm flipV="1">
            <a:off x="0" y="0"/>
            <a:ext cx="2590800" cy="762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D8EEAAE1-3D04-41C3-B2D2-B3BEF34C3B27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704850" cy="1027906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467230-4A0F-4B18-8BA9-C3B2FDD59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35431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folie 4 Perso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487181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17" name="Bildplatzhalt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836914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18" name="Bildplatzhalt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2757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45720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de-DE" noProof="0"/>
              <a:t>Klicken Sie, um ein Bild hinzuzufügen.</a:t>
            </a:r>
          </a:p>
        </p:txBody>
      </p:sp>
      <p:sp>
        <p:nvSpPr>
          <p:cNvPr id="19" name="Bildplatzhalt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747458" y="2886074"/>
            <a:ext cx="1845511" cy="1845511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43248" y="5084524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692980" y="5099206"/>
            <a:ext cx="2135755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183644" y="5099206"/>
            <a:ext cx="2123743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603525" y="5084524"/>
            <a:ext cx="2123742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6" name="Textplatzhalt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487181" y="5464114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7" name="Textplatzhalt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836913" y="5478796"/>
            <a:ext cx="1855949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327577" y="5478796"/>
            <a:ext cx="1845511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747458" y="5464114"/>
            <a:ext cx="184551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4E4B72DA-52CB-4D39-A342-8857B4D959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 flipV="1">
            <a:off x="7334250" y="0"/>
            <a:ext cx="4857750" cy="76200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21D9BCDA-DFB7-41A4-A7C7-CEE86CED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487150" y="0"/>
            <a:ext cx="704850" cy="172402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372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pos="93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folie 8 Perso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B0BDE76A-30A6-4268-9656-28A484C3DCC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877176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17" name="Bildplatzhalter 10">
            <a:extLst>
              <a:ext uri="{FF2B5EF4-FFF2-40B4-BE49-F238E27FC236}">
                <a16:creationId xmlns:a16="http://schemas.microsoft.com/office/drawing/2014/main" id="{C4CA5C9C-91D5-44B1-A82A-A49732B4691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226270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18" name="Bildplatzhalter 10">
            <a:extLst>
              <a:ext uri="{FF2B5EF4-FFF2-40B4-BE49-F238E27FC236}">
                <a16:creationId xmlns:a16="http://schemas.microsoft.com/office/drawing/2014/main" id="{4EBC7D6F-397D-4C5A-AA62-F683F88531A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16934" y="2428875"/>
            <a:ext cx="1066800" cy="1066800"/>
          </a:xfrm>
          <a:solidFill>
            <a:schemeClr val="tx1"/>
          </a:solidFill>
        </p:spPr>
        <p:txBody>
          <a:bodyPr rtlCol="0">
            <a:noAutofit/>
          </a:bodyPr>
          <a:lstStyle>
            <a:lvl1pPr marL="0" indent="0" algn="l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de-DE" noProof="0"/>
              <a:t>Klicken Sie, um ein Bild hinzuzufügen.</a:t>
            </a:r>
          </a:p>
        </p:txBody>
      </p:sp>
      <p:sp>
        <p:nvSpPr>
          <p:cNvPr id="19" name="Bildplatzhalter 10">
            <a:extLst>
              <a:ext uri="{FF2B5EF4-FFF2-40B4-BE49-F238E27FC236}">
                <a16:creationId xmlns:a16="http://schemas.microsoft.com/office/drawing/2014/main" id="{92E6B581-A522-4758-A9A4-8B9C7B860CF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36814" y="2428875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00168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6" name="Textplatzhalter 2">
            <a:extLst>
              <a:ext uri="{FF2B5EF4-FFF2-40B4-BE49-F238E27FC236}">
                <a16:creationId xmlns:a16="http://schemas.microsoft.com/office/drawing/2014/main" id="{A02C0876-23F7-41FA-9AC9-721097D1A3CD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1390120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572D0301-10F1-41B4-BEF8-C53FA4D66214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3849262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7" name="Textplatzhalter 2">
            <a:extLst>
              <a:ext uri="{FF2B5EF4-FFF2-40B4-BE49-F238E27FC236}">
                <a16:creationId xmlns:a16="http://schemas.microsoft.com/office/drawing/2014/main" id="{7ADEB263-F204-4A78-A5E0-7361EFE0B921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3739214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4" name="Textplatzhalter 2">
            <a:extLst>
              <a:ext uri="{FF2B5EF4-FFF2-40B4-BE49-F238E27FC236}">
                <a16:creationId xmlns:a16="http://schemas.microsoft.com/office/drawing/2014/main" id="{E767B9DE-7410-43CC-90CF-52D67EF03D48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339926" y="3669060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8" name="Textplatzhalter 2">
            <a:extLst>
              <a:ext uri="{FF2B5EF4-FFF2-40B4-BE49-F238E27FC236}">
                <a16:creationId xmlns:a16="http://schemas.microsoft.com/office/drawing/2014/main" id="{103678F5-B025-46E2-BD45-E77861487165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6217963" y="3796721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5" name="Textplatzhalter 2">
            <a:extLst>
              <a:ext uri="{FF2B5EF4-FFF2-40B4-BE49-F238E27FC236}">
                <a16:creationId xmlns:a16="http://schemas.microsoft.com/office/drawing/2014/main" id="{E13DFE1F-4534-4828-990E-B052F51FC65C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8759806" y="3654378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9" name="Textplatzhalter 2">
            <a:extLst>
              <a:ext uri="{FF2B5EF4-FFF2-40B4-BE49-F238E27FC236}">
                <a16:creationId xmlns:a16="http://schemas.microsoft.com/office/drawing/2014/main" id="{7E3F385B-4DD9-4F3C-A02B-179B9FA61292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634432" y="3782039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55" name="Bildplatzhalter 10">
            <a:extLst>
              <a:ext uri="{FF2B5EF4-FFF2-40B4-BE49-F238E27FC236}">
                <a16:creationId xmlns:a16="http://schemas.microsoft.com/office/drawing/2014/main" id="{1EBAEB1D-A7F9-4F90-B642-4277D3802BA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877176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56" name="Bildplatzhalter 10">
            <a:extLst>
              <a:ext uri="{FF2B5EF4-FFF2-40B4-BE49-F238E27FC236}">
                <a16:creationId xmlns:a16="http://schemas.microsoft.com/office/drawing/2014/main" id="{9461A69E-14C8-4325-89AF-D4257C1C05B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226270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57" name="Bildplatzhalter 10">
            <a:extLst>
              <a:ext uri="{FF2B5EF4-FFF2-40B4-BE49-F238E27FC236}">
                <a16:creationId xmlns:a16="http://schemas.microsoft.com/office/drawing/2014/main" id="{0FB38616-82FB-4DAD-A82E-3777ACB4114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71693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2pPr>
          </a:lstStyle>
          <a:p>
            <a:pPr lvl="0" rtl="0"/>
            <a:r>
              <a:rPr lang="de-DE" noProof="0"/>
              <a:t>Klicken Sie, um ein Bild hinzuzufügen.</a:t>
            </a:r>
          </a:p>
        </p:txBody>
      </p:sp>
      <p:sp>
        <p:nvSpPr>
          <p:cNvPr id="58" name="Bildplatzhalter 10">
            <a:extLst>
              <a:ext uri="{FF2B5EF4-FFF2-40B4-BE49-F238E27FC236}">
                <a16:creationId xmlns:a16="http://schemas.microsoft.com/office/drawing/2014/main" id="{622ED9F4-EB9B-4588-8501-BFECB846EE7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136814" y="4287711"/>
            <a:ext cx="1066800" cy="1066800"/>
          </a:xfrm>
          <a:solidFill>
            <a:schemeClr val="tx1"/>
          </a:solidFill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Klicken Sie, um ein Bild hinzuzufügen.</a:t>
            </a:r>
          </a:p>
        </p:txBody>
      </p:sp>
      <p:sp>
        <p:nvSpPr>
          <p:cNvPr id="54" name="Textplatzhalter 2">
            <a:extLst>
              <a:ext uri="{FF2B5EF4-FFF2-40B4-BE49-F238E27FC236}">
                <a16:creationId xmlns:a16="http://schemas.microsoft.com/office/drawing/2014/main" id="{22930C5B-603C-494E-A467-8B394D01D406}"/>
              </a:ext>
            </a:extLst>
          </p:cNvPr>
          <p:cNvSpPr>
            <a:spLocks noGrp="1"/>
          </p:cNvSpPr>
          <p:nvPr>
            <p:ph type="body" idx="25" hasCustomPrompt="1"/>
          </p:nvPr>
        </p:nvSpPr>
        <p:spPr>
          <a:xfrm>
            <a:off x="1500168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2" name="Textplatzhalter 2">
            <a:extLst>
              <a:ext uri="{FF2B5EF4-FFF2-40B4-BE49-F238E27FC236}">
                <a16:creationId xmlns:a16="http://schemas.microsoft.com/office/drawing/2014/main" id="{540C455F-A23B-493F-B95E-AB485D91DA6A}"/>
              </a:ext>
            </a:extLst>
          </p:cNvPr>
          <p:cNvSpPr>
            <a:spLocks noGrp="1"/>
          </p:cNvSpPr>
          <p:nvPr>
            <p:ph type="body" idx="33" hasCustomPrompt="1"/>
          </p:nvPr>
        </p:nvSpPr>
        <p:spPr>
          <a:xfrm>
            <a:off x="1390120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59" name="Textplatzhalter 2">
            <a:extLst>
              <a:ext uri="{FF2B5EF4-FFF2-40B4-BE49-F238E27FC236}">
                <a16:creationId xmlns:a16="http://schemas.microsoft.com/office/drawing/2014/main" id="{6D1C374C-DAF7-40EF-B279-4EC7A2AFE6A2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3849262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3" name="Textplatzhalter 2">
            <a:extLst>
              <a:ext uri="{FF2B5EF4-FFF2-40B4-BE49-F238E27FC236}">
                <a16:creationId xmlns:a16="http://schemas.microsoft.com/office/drawing/2014/main" id="{421FF438-E4E8-4643-BCB3-4A1C12429042}"/>
              </a:ext>
            </a:extLst>
          </p:cNvPr>
          <p:cNvSpPr>
            <a:spLocks noGrp="1"/>
          </p:cNvSpPr>
          <p:nvPr>
            <p:ph type="body" idx="34" hasCustomPrompt="1"/>
          </p:nvPr>
        </p:nvSpPr>
        <p:spPr>
          <a:xfrm>
            <a:off x="3739214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0" name="Textplatzhalter 2">
            <a:extLst>
              <a:ext uri="{FF2B5EF4-FFF2-40B4-BE49-F238E27FC236}">
                <a16:creationId xmlns:a16="http://schemas.microsoft.com/office/drawing/2014/main" id="{D4FEDD19-A7BA-45BB-93A0-F1E896C9F26D}"/>
              </a:ext>
            </a:extLst>
          </p:cNvPr>
          <p:cNvSpPr>
            <a:spLocks noGrp="1"/>
          </p:cNvSpPr>
          <p:nvPr>
            <p:ph type="body" idx="31" hasCustomPrompt="1"/>
          </p:nvPr>
        </p:nvSpPr>
        <p:spPr>
          <a:xfrm>
            <a:off x="6339926" y="5527896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4" name="Textplatzhalter 2">
            <a:extLst>
              <a:ext uri="{FF2B5EF4-FFF2-40B4-BE49-F238E27FC236}">
                <a16:creationId xmlns:a16="http://schemas.microsoft.com/office/drawing/2014/main" id="{A12F0175-7AEE-46B1-9590-D4A427680DC7}"/>
              </a:ext>
            </a:extLst>
          </p:cNvPr>
          <p:cNvSpPr>
            <a:spLocks noGrp="1"/>
          </p:cNvSpPr>
          <p:nvPr>
            <p:ph type="body" idx="35" hasCustomPrompt="1"/>
          </p:nvPr>
        </p:nvSpPr>
        <p:spPr>
          <a:xfrm>
            <a:off x="6229878" y="5655557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1" name="Textplatzhalter 2">
            <a:extLst>
              <a:ext uri="{FF2B5EF4-FFF2-40B4-BE49-F238E27FC236}">
                <a16:creationId xmlns:a16="http://schemas.microsoft.com/office/drawing/2014/main" id="{5026D39F-46AB-4680-9A52-F367344A3531}"/>
              </a:ext>
            </a:extLst>
          </p:cNvPr>
          <p:cNvSpPr>
            <a:spLocks noGrp="1"/>
          </p:cNvSpPr>
          <p:nvPr>
            <p:ph type="body" idx="32" hasCustomPrompt="1"/>
          </p:nvPr>
        </p:nvSpPr>
        <p:spPr>
          <a:xfrm>
            <a:off x="8759806" y="5513214"/>
            <a:ext cx="1828800" cy="343061"/>
          </a:xfrm>
        </p:spPr>
        <p:txBody>
          <a:bodyPr rtlCol="0" anchor="t">
            <a:noAutofit/>
          </a:bodyPr>
          <a:lstStyle>
            <a:lvl1pPr marL="0" indent="0" algn="ctr">
              <a:buNone/>
              <a:defRPr lang="en-US" sz="105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65" name="Textplatzhalter 2">
            <a:extLst>
              <a:ext uri="{FF2B5EF4-FFF2-40B4-BE49-F238E27FC236}">
                <a16:creationId xmlns:a16="http://schemas.microsoft.com/office/drawing/2014/main" id="{04E11FE2-6320-4E8C-A5B3-8104AF329ADA}"/>
              </a:ext>
            </a:extLst>
          </p:cNvPr>
          <p:cNvSpPr>
            <a:spLocks noGrp="1"/>
          </p:cNvSpPr>
          <p:nvPr>
            <p:ph type="body" idx="36" hasCustomPrompt="1"/>
          </p:nvPr>
        </p:nvSpPr>
        <p:spPr>
          <a:xfrm>
            <a:off x="8634432" y="5640875"/>
            <a:ext cx="2057400" cy="343061"/>
          </a:xfrm>
        </p:spPr>
        <p:txBody>
          <a:bodyPr rtlCol="0" anchor="ctr">
            <a:noAutofit/>
          </a:bodyPr>
          <a:lstStyle>
            <a:lvl1pPr marL="0" indent="0" algn="ctr">
              <a:buNone/>
              <a:defRPr lang="en-US" sz="900" kern="1200" spc="150" baseline="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0DFD584-E5CF-41EF-B51E-679CE22DDF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E5C02DDF-25A6-42C7-9525-F279CE2095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0955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ADC2540D-94C4-405B-8607-0CEDD6F54B9C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107544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de-DE" noProof="0"/>
              <a:t>Klicken, um Inhalt hinzuzufügen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8200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17" name="Textplatzhalter 2">
            <a:extLst>
              <a:ext uri="{FF2B5EF4-FFF2-40B4-BE49-F238E27FC236}">
                <a16:creationId xmlns:a16="http://schemas.microsoft.com/office/drawing/2014/main" id="{E43D2F47-FAF2-42C2-967D-251DD4B940D7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838200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24" name="Inhaltsplatzhalter 10">
            <a:extLst>
              <a:ext uri="{FF2B5EF4-FFF2-40B4-BE49-F238E27FC236}">
                <a16:creationId xmlns:a16="http://schemas.microsoft.com/office/drawing/2014/main" id="{11C6EC54-ADFA-4CFF-9E9B-DC7E96C854C2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80565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de-DE" noProof="0"/>
              <a:t>Klicken, um Inhalt hinzuzufügen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562665" y="3788813"/>
            <a:ext cx="2342205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3322C250-87FC-4F14-A42C-FFDA120D0D6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562665" y="4464810"/>
            <a:ext cx="2342205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ZUM BEARBEITEN KLICKEN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3562665" y="5120722"/>
            <a:ext cx="2342205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25" name="Inhaltsplatzhalter 10">
            <a:extLst>
              <a:ext uri="{FF2B5EF4-FFF2-40B4-BE49-F238E27FC236}">
                <a16:creationId xmlns:a16="http://schemas.microsoft.com/office/drawing/2014/main" id="{1B6DD41C-FCE2-4AC6-A235-2FF1B905DAAD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530117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de-DE" noProof="0"/>
              <a:t>Klicken, um Inhalt hinzuzufügen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98609" y="3788813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D3C675D6-83FA-4036-B516-098EDCAF2506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298609" y="4464810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298609" y="5120722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26" name="Inhaltsplatzhalter 10">
            <a:extLst>
              <a:ext uri="{FF2B5EF4-FFF2-40B4-BE49-F238E27FC236}">
                <a16:creationId xmlns:a16="http://schemas.microsoft.com/office/drawing/2014/main" id="{CEB4C3DB-E51E-4479-90C2-DFE5DB4B248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260321" y="2370670"/>
            <a:ext cx="1856232" cy="1664208"/>
          </a:xfrm>
        </p:spPr>
        <p:txBody>
          <a:bodyPr rtlCol="0">
            <a:no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100"/>
            </a:lvl3pPr>
            <a:lvl4pPr marL="1371600" indent="0">
              <a:buNone/>
              <a:defRPr sz="1050"/>
            </a:lvl4pPr>
            <a:lvl5pPr marL="1828800" indent="0">
              <a:buNone/>
              <a:defRPr sz="1050"/>
            </a:lvl5pPr>
          </a:lstStyle>
          <a:p>
            <a:pPr lvl="0" rtl="0"/>
            <a:r>
              <a:rPr lang="de-DE" noProof="0"/>
              <a:t>Klicken, um Inhalt hinzuzufügen</a:t>
            </a:r>
          </a:p>
        </p:txBody>
      </p:sp>
      <p:sp>
        <p:nvSpPr>
          <p:cNvPr id="14" name="Textplatzhalter 2">
            <a:extLst>
              <a:ext uri="{FF2B5EF4-FFF2-40B4-BE49-F238E27FC236}">
                <a16:creationId xmlns:a16="http://schemas.microsoft.com/office/drawing/2014/main" id="{84A1E92D-A5BF-4268-BFF3-1418A1F03589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9023074" y="3788457"/>
            <a:ext cx="2330726" cy="804859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32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#</a:t>
            </a:r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B6439AAC-8A96-4015-8A87-ED8DF7027B60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9023074" y="4464454"/>
            <a:ext cx="2330726" cy="438505"/>
          </a:xfrm>
        </p:spPr>
        <p:txBody>
          <a:bodyPr lIns="0" rIns="0" rtlCol="0" anchor="b">
            <a:noAutofit/>
          </a:bodyPr>
          <a:lstStyle>
            <a:lvl1pPr marL="0" indent="0" algn="ctr">
              <a:buNone/>
              <a:defRPr lang="en-US" sz="1400" kern="1200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ZUM BEARBEITEN KLICKEN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1328057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790950" cy="89217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nhaltsplatzhalter 3">
            <a:extLst>
              <a:ext uri="{FF2B5EF4-FFF2-40B4-BE49-F238E27FC236}">
                <a16:creationId xmlns:a16="http://schemas.microsoft.com/office/drawing/2014/main" id="{492F9083-A886-4EEB-94D6-1FAE6DC33000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9023074" y="5120366"/>
            <a:ext cx="2330726" cy="853167"/>
          </a:xfrm>
        </p:spPr>
        <p:txBody>
          <a:bodyPr lIns="0" rIns="0"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/>
            </a:lvl2pPr>
            <a:lvl3pPr marL="914400" indent="0">
              <a:lnSpc>
                <a:spcPct val="100000"/>
              </a:lnSpc>
              <a:buNone/>
              <a:defRPr sz="1400" spc="50" baseline="0"/>
            </a:lvl3pPr>
            <a:lvl4pPr marL="1371600" indent="0">
              <a:lnSpc>
                <a:spcPct val="100000"/>
              </a:lnSpc>
              <a:buNone/>
              <a:defRPr sz="1400" spc="50" baseline="0"/>
            </a:lvl4pPr>
            <a:lvl5pPr marL="1828800" indent="0">
              <a:lnSpc>
                <a:spcPct val="100000"/>
              </a:lnSpc>
              <a:buNone/>
              <a:defRPr sz="1400" spc="50" baseline="0"/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3866963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usammenfass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768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476875" y="3682546"/>
            <a:ext cx="5111750" cy="1525588"/>
          </a:xfrm>
        </p:spPr>
        <p:txBody>
          <a:bodyPr rtlCol="0" anchor="b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>
            <a:cxnSpLocks/>
          </p:cNvCxnSpPr>
          <p:nvPr/>
        </p:nvCxnSpPr>
        <p:spPr>
          <a:xfrm flipH="1" flipV="1">
            <a:off x="0" y="876300"/>
            <a:ext cx="4762500" cy="1628775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A768C87F-B9C3-4DFF-8454-F3F52CE4346B}"/>
              </a:ext>
            </a:extLst>
          </p:cNvPr>
          <p:cNvCxnSpPr>
            <a:cxnSpLocks/>
          </p:cNvCxnSpPr>
          <p:nvPr/>
        </p:nvCxnSpPr>
        <p:spPr>
          <a:xfrm flipH="1" flipV="1">
            <a:off x="2638425" y="0"/>
            <a:ext cx="2124076" cy="5186363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atumsplatzhalter 6">
            <a:extLst>
              <a:ext uri="{FF2B5EF4-FFF2-40B4-BE49-F238E27FC236}">
                <a16:creationId xmlns:a16="http://schemas.microsoft.com/office/drawing/2014/main" id="{71F34533-9677-48AF-9374-976825F4BB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22" name="Fußzeilenplatzhalter 7">
            <a:extLst>
              <a:ext uri="{FF2B5EF4-FFF2-40B4-BE49-F238E27FC236}">
                <a16:creationId xmlns:a16="http://schemas.microsoft.com/office/drawing/2014/main" id="{4FAB8A26-B99E-4F96-8327-A932A14F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24" name="Foliennummernplatzhalter 8">
            <a:extLst>
              <a:ext uri="{FF2B5EF4-FFF2-40B4-BE49-F238E27FC236}">
                <a16:creationId xmlns:a16="http://schemas.microsoft.com/office/drawing/2014/main" id="{EB0962D2-BCC3-48AB-A769-2A7327D29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616316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chlussbemerk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67200" y="1615736"/>
            <a:ext cx="4179570" cy="1524735"/>
          </a:xfrm>
        </p:spPr>
        <p:txBody>
          <a:bodyPr rtlCol="0" anchor="b">
            <a:noAutofit/>
          </a:bodyPr>
          <a:lstStyle>
            <a:lvl1pPr algn="l">
              <a:defRPr sz="32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5457758-A125-4CEA-A3D5-CBD010417BD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67200" y="3238103"/>
            <a:ext cx="4179570" cy="2004161"/>
          </a:xfrm>
        </p:spPr>
        <p:txBody>
          <a:bodyPr rtlCol="0">
            <a:normAutofit/>
          </a:bodyPr>
          <a:lstStyle>
            <a:lvl1pPr marL="0" indent="0" algn="l">
              <a:lnSpc>
                <a:spcPct val="15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de-DE" noProof="0"/>
              <a:t>Formatvorlage des Untertitelmasters durch Klicken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D3361C9-310A-4255-A94E-B77588962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3176938" cy="6858000"/>
          </a:xfrm>
          <a:prstGeom prst="rect">
            <a:avLst/>
          </a:prstGeom>
        </p:spPr>
      </p:pic>
      <p:sp>
        <p:nvSpPr>
          <p:cNvPr id="9" name="Datumsplatzhalter 6">
            <a:extLst>
              <a:ext uri="{FF2B5EF4-FFF2-40B4-BE49-F238E27FC236}">
                <a16:creationId xmlns:a16="http://schemas.microsoft.com/office/drawing/2014/main" id="{BF358517-D7B7-40D0-A9D0-B650C808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67200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6026D44C-0B39-4DE1-A0FC-5615DDAAE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479721" y="6356350"/>
            <a:ext cx="26615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0F8222B4-B618-42C4-8BDB-D2E4DF2F2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579428" y="6356350"/>
            <a:ext cx="1774371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429355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agesordn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D514C6BF-376E-43E8-881D-2E767426990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18301" r="28341" b="23071"/>
          <a:stretch/>
        </p:blipFill>
        <p:spPr>
          <a:xfrm>
            <a:off x="5488815" y="0"/>
            <a:ext cx="6703185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F0A9B92-C2D0-466A-A680-A35832C45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33499" y="1020445"/>
            <a:ext cx="3171825" cy="1325563"/>
          </a:xfrm>
        </p:spPr>
        <p:txBody>
          <a:bodyPr rtlCol="0" anchor="b">
            <a:normAutofit/>
          </a:bodyPr>
          <a:lstStyle>
            <a:lvl1pPr>
              <a:defRPr sz="28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A41CE6-5A88-4C5C-B2A4-6A5D2153B1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333499" y="2924175"/>
            <a:ext cx="3171825" cy="2519363"/>
          </a:xfrm>
        </p:spPr>
        <p:txBody>
          <a:bodyPr rtlCol="0">
            <a:normAutofit/>
          </a:bodyPr>
          <a:lstStyle>
            <a:lvl1pPr marL="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20000"/>
              </a:lnSpc>
              <a:spcBef>
                <a:spcPts val="100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9F5093-3C53-4152-B8FE-0522E07952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33500" y="6356350"/>
            <a:ext cx="985157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727F11D-8AF8-44D6-A48B-D8C7779B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69886" y="6356349"/>
            <a:ext cx="24828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8C0879-6B0F-4AF6-A997-EC61DA896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536305" y="6356350"/>
            <a:ext cx="98755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631270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eitach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fik 10">
            <a:extLst>
              <a:ext uri="{FF2B5EF4-FFF2-40B4-BE49-F238E27FC236}">
                <a16:creationId xmlns:a16="http://schemas.microsoft.com/office/drawing/2014/main" id="{9D2AF524-D4B4-4A3A-9CE4-EDAFE1D5A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113884" y="0"/>
            <a:ext cx="10078116" cy="6858000"/>
          </a:xfrm>
          <a:custGeom>
            <a:avLst/>
            <a:gdLst>
              <a:gd name="connsiteX0" fmla="*/ 3793236 w 10078116"/>
              <a:gd name="connsiteY0" fmla="*/ 6858000 h 6858000"/>
              <a:gd name="connsiteX1" fmla="*/ 0 w 10078116"/>
              <a:gd name="connsiteY1" fmla="*/ 0 h 6858000"/>
              <a:gd name="connsiteX2" fmla="*/ 10078116 w 10078116"/>
              <a:gd name="connsiteY2" fmla="*/ 0 h 6858000"/>
              <a:gd name="connsiteX3" fmla="*/ 10078116 w 10078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78116" h="6858000">
                <a:moveTo>
                  <a:pt x="3793236" y="6858000"/>
                </a:moveTo>
                <a:lnTo>
                  <a:pt x="0" y="0"/>
                </a:lnTo>
                <a:lnTo>
                  <a:pt x="10078116" y="0"/>
                </a:lnTo>
                <a:lnTo>
                  <a:pt x="10078116" y="6858000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de-DE" noProof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E3987A5-99A6-4B33-BAAF-5315963538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509419"/>
            <a:ext cx="4082142" cy="585788"/>
          </a:xfrm>
        </p:spPr>
        <p:txBody>
          <a:bodyPr rtlCol="0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 DURCH KLICKEN BEARBEITEN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BABF6CA-407C-4BF0-8234-1321A676E7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318" y="148113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MASTERTEXTFORMAT DURCH KLICKEN BEARBEITEN</a:t>
            </a:r>
          </a:p>
        </p:txBody>
      </p:sp>
      <p:sp>
        <p:nvSpPr>
          <p:cNvPr id="17" name="Textplatzhalter 15">
            <a:extLst>
              <a:ext uri="{FF2B5EF4-FFF2-40B4-BE49-F238E27FC236}">
                <a16:creationId xmlns:a16="http://schemas.microsoft.com/office/drawing/2014/main" id="{76D8129B-5B68-421C-968C-3663C86EFC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14375" y="2557463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MASTERTEXTFORMAT DURCH KLICKEN BEARBEITEN</a:t>
            </a:r>
          </a:p>
        </p:txBody>
      </p:sp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6C741DCA-8EBD-44F5-9D38-E938A628ADC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20800" y="3633788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MASTERTEXTFORMAT DURCH KLICKEN BEARBEITEN</a:t>
            </a:r>
          </a:p>
        </p:txBody>
      </p:sp>
      <p:sp>
        <p:nvSpPr>
          <p:cNvPr id="19" name="Textplatzhalter 15">
            <a:extLst>
              <a:ext uri="{FF2B5EF4-FFF2-40B4-BE49-F238E27FC236}">
                <a16:creationId xmlns:a16="http://schemas.microsoft.com/office/drawing/2014/main" id="{5C43C6B1-A1BD-4A90-8B4B-F361C1BEDD2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05000" y="4710114"/>
            <a:ext cx="2141764" cy="514350"/>
          </a:xfrm>
        </p:spPr>
        <p:txBody>
          <a:bodyPr rtlCol="0" anchor="ctr">
            <a:noAutofit/>
          </a:bodyPr>
          <a:lstStyle>
            <a:lvl1pPr marL="0" indent="0" algn="r">
              <a:buNone/>
              <a:defRPr sz="1600" cap="all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MASTERTEXTFORMAT DURCH KLICKEN BEARBEITEN</a:t>
            </a:r>
          </a:p>
        </p:txBody>
      </p:sp>
      <p:sp>
        <p:nvSpPr>
          <p:cNvPr id="34" name="Textplatzhalter 15">
            <a:extLst>
              <a:ext uri="{FF2B5EF4-FFF2-40B4-BE49-F238E27FC236}">
                <a16:creationId xmlns:a16="http://schemas.microsoft.com/office/drawing/2014/main" id="{0C66E1BD-33F0-4B94-BF94-CD4698F85C3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01535" y="1594478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35" name="Textplatzhalter 15">
            <a:extLst>
              <a:ext uri="{FF2B5EF4-FFF2-40B4-BE49-F238E27FC236}">
                <a16:creationId xmlns:a16="http://schemas.microsoft.com/office/drawing/2014/main" id="{2D4661B1-6559-407A-9AEC-A46A0570A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028" y="268256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36" name="Textplatzhalter 15">
            <a:extLst>
              <a:ext uri="{FF2B5EF4-FFF2-40B4-BE49-F238E27FC236}">
                <a16:creationId xmlns:a16="http://schemas.microsoft.com/office/drawing/2014/main" id="{DCC983F7-6A25-42C0-811C-EA32138C5B8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76937" y="3755394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sp>
        <p:nvSpPr>
          <p:cNvPr id="37" name="Textplatzhalter 15">
            <a:extLst>
              <a:ext uri="{FF2B5EF4-FFF2-40B4-BE49-F238E27FC236}">
                <a16:creationId xmlns:a16="http://schemas.microsoft.com/office/drawing/2014/main" id="{E83DA0EB-27DD-416A-8DA5-4AFDC8587E5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5279" y="4824430"/>
            <a:ext cx="5539095" cy="1010842"/>
          </a:xfrm>
        </p:spPr>
        <p:txBody>
          <a:bodyPr rtlCol="0"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D3795F91-C721-4363-956D-756673AE7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4353515" y="502393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8AC14461-E27D-413D-B31A-47B74646AF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759917" y="3948451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4D6AEA4C-7710-4829-BA87-8DD77F159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73453" y="2872686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E9BD473E-6203-491C-87AC-54AC0AB233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586263" y="1796083"/>
            <a:ext cx="1513211" cy="0"/>
          </a:xfrm>
          <a:prstGeom prst="line">
            <a:avLst/>
          </a:prstGeom>
          <a:ln w="63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4DC36F-5D3E-439D-80B5-32633FC3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>
                <a:solidFill>
                  <a:srgbClr val="898989"/>
                </a:solidFill>
              </a:defRPr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710A8A-CEC9-4787-A745-C28DD965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55823" y="6356350"/>
            <a:ext cx="1808712" cy="365125"/>
          </a:xfrm>
        </p:spPr>
        <p:txBody>
          <a:bodyPr rtlCol="0"/>
          <a:lstStyle>
            <a:lvl1pPr algn="l"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162BD04-8F01-472A-9456-4702A221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10874" y="6356350"/>
            <a:ext cx="54292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052812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5" name="Textplatzhalt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85900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7" name="Textplatzhalt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5664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31" name="Textplatzhalter 15">
            <a:extLst>
              <a:ext uri="{FF2B5EF4-FFF2-40B4-BE49-F238E27FC236}">
                <a16:creationId xmlns:a16="http://schemas.microsoft.com/office/drawing/2014/main" id="{87DD41A9-B6B3-48D9-A3A6-831B39C9158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73004" y="2563123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UNTERTITEL DURCH KLICKEN HINZUFÜGEN</a:t>
            </a:r>
          </a:p>
        </p:txBody>
      </p:sp>
      <p:sp>
        <p:nvSpPr>
          <p:cNvPr id="32" name="Textplatzhalter 18">
            <a:extLst>
              <a:ext uri="{FF2B5EF4-FFF2-40B4-BE49-F238E27FC236}">
                <a16:creationId xmlns:a16="http://schemas.microsoft.com/office/drawing/2014/main" id="{FB791E68-EDF5-4CC2-8774-A27AEF1D25E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73143" y="3070348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33" name="Textplatzhalter 15">
            <a:extLst>
              <a:ext uri="{FF2B5EF4-FFF2-40B4-BE49-F238E27FC236}">
                <a16:creationId xmlns:a16="http://schemas.microsoft.com/office/drawing/2014/main" id="{AA224F82-7E0C-4EBF-97D3-132481DBCD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85899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UNTERTITEL DURCH KLICKEN HINZUFÜGEN</a:t>
            </a:r>
          </a:p>
        </p:txBody>
      </p:sp>
      <p:sp>
        <p:nvSpPr>
          <p:cNvPr id="34" name="Textplatzhalter 18">
            <a:extLst>
              <a:ext uri="{FF2B5EF4-FFF2-40B4-BE49-F238E27FC236}">
                <a16:creationId xmlns:a16="http://schemas.microsoft.com/office/drawing/2014/main" id="{699D24C6-4AFB-4222-8E0C-4D11CD9C0FF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486412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2" name="Textplatzhalter 15">
            <a:extLst>
              <a:ext uri="{FF2B5EF4-FFF2-40B4-BE49-F238E27FC236}">
                <a16:creationId xmlns:a16="http://schemas.microsoft.com/office/drawing/2014/main" id="{3B05E19C-DF33-4515-AC52-F95850810E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72630" y="4319431"/>
            <a:ext cx="4031945" cy="3651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UNTERTITEL DURCH KLICKEN HINZUFÜGEN</a:t>
            </a:r>
          </a:p>
        </p:txBody>
      </p:sp>
      <p:sp>
        <p:nvSpPr>
          <p:cNvPr id="13" name="Textplatzhalter 18">
            <a:extLst>
              <a:ext uri="{FF2B5EF4-FFF2-40B4-BE49-F238E27FC236}">
                <a16:creationId xmlns:a16="http://schemas.microsoft.com/office/drawing/2014/main" id="{C0EBC62D-442C-45D3-B66B-C6578FBB337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673143" y="4826656"/>
            <a:ext cx="4031030" cy="1057308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 rtlCol="0"/>
          <a:lstStyle/>
          <a:p>
            <a:pPr rtl="0"/>
            <a:r>
              <a:rPr lang="de-DE" noProof="0"/>
              <a:t>20XX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 rtlCol="0"/>
          <a:lstStyle/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 rtlCol="0"/>
          <a:lstStyle/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9298DCF7-7DC1-4618-8133-F63847B0AF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8688388" y="0"/>
            <a:ext cx="3503612" cy="23529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653A6567-233D-4A3B-B52B-DE7E5E35A1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9720943" y="0"/>
            <a:ext cx="2471057" cy="2699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fik 6">
            <a:extLst>
              <a:ext uri="{FF2B5EF4-FFF2-40B4-BE49-F238E27FC236}">
                <a16:creationId xmlns:a16="http://schemas.microsoft.com/office/drawing/2014/main" id="{64D564EB-CA78-42C6-AD76-3C4E7B3AE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473953"/>
            <a:ext cx="2057400" cy="16478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CFFBB3A-BDCF-4878-8D04-E8BB9A050E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49000" y="5180889"/>
            <a:ext cx="11430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8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>
            <a:extLst>
              <a:ext uri="{FF2B5EF4-FFF2-40B4-BE49-F238E27FC236}">
                <a16:creationId xmlns:a16="http://schemas.microsoft.com/office/drawing/2014/main" id="{42ACEF30-0520-40B3-A1F1-F3D2530563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08760" y="4156405"/>
            <a:ext cx="3139440" cy="1325563"/>
          </a:xfrm>
        </p:spPr>
        <p:txBody>
          <a:bodyPr rtlCol="0" anchor="b">
            <a:normAutofit/>
          </a:bodyPr>
          <a:lstStyle>
            <a:lvl1pPr algn="l"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15" name="Textplatzhalter 15">
            <a:extLst>
              <a:ext uri="{FF2B5EF4-FFF2-40B4-BE49-F238E27FC236}">
                <a16:creationId xmlns:a16="http://schemas.microsoft.com/office/drawing/2014/main" id="{A1FB681F-A94D-4BF8-8290-0811E98D49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153063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7" name="Textplatzhalter 18">
            <a:extLst>
              <a:ext uri="{FF2B5EF4-FFF2-40B4-BE49-F238E27FC236}">
                <a16:creationId xmlns:a16="http://schemas.microsoft.com/office/drawing/2014/main" id="{61E8C129-EF62-46A8-97F3-3CB5D014FB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186006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07D6A00C-D56B-4E8B-B992-7DA51D3C726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263043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8" name="Textplatzhalter 18">
            <a:extLst>
              <a:ext uri="{FF2B5EF4-FFF2-40B4-BE49-F238E27FC236}">
                <a16:creationId xmlns:a16="http://schemas.microsoft.com/office/drawing/2014/main" id="{DA90DA32-7E6A-4713-BDC9-73910E2A0E6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295985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9" name="Textplatzhalter 15">
            <a:extLst>
              <a:ext uri="{FF2B5EF4-FFF2-40B4-BE49-F238E27FC236}">
                <a16:creationId xmlns:a16="http://schemas.microsoft.com/office/drawing/2014/main" id="{D7E57261-C874-4DFD-AF7D-F9EC50B3BFD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373022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843F77CE-098F-4777-8C30-5CEE7954D1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05965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23" name="Textplatzhalter 15">
            <a:extLst>
              <a:ext uri="{FF2B5EF4-FFF2-40B4-BE49-F238E27FC236}">
                <a16:creationId xmlns:a16="http://schemas.microsoft.com/office/drawing/2014/main" id="{4CAE269A-B6AB-42A6-9575-6057FA25A29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920106" y="4830024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24" name="Textplatzhalter 18">
            <a:extLst>
              <a:ext uri="{FF2B5EF4-FFF2-40B4-BE49-F238E27FC236}">
                <a16:creationId xmlns:a16="http://schemas.microsoft.com/office/drawing/2014/main" id="{46866A49-A3A8-4869-961C-EB41F6BC78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919680" y="5159449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EC90C5-A811-4E5C-ADD1-A89DB4E94DAA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56B621-AE19-45D3-B25F-23256C242DDD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58BDCB2-D8C3-4571-8154-76BEA9AE41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pPr rtl="0"/>
              <a:t>‹Nr.›</a:t>
            </a:fld>
            <a:endParaRPr lang="de-DE" noProof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D8D9106-8780-461D-9091-E074B0A3C9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434" t="20278" b="22673"/>
          <a:stretch/>
        </p:blipFill>
        <p:spPr>
          <a:xfrm>
            <a:off x="-4696" y="-1"/>
            <a:ext cx="4896735" cy="438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95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infüh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A3821F-4537-4AE7-8829-C2E3AE60F6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62075" y="1671639"/>
            <a:ext cx="5111750" cy="1204912"/>
          </a:xfrm>
        </p:spPr>
        <p:txBody>
          <a:bodyPr rtlCol="0" anchor="b">
            <a:normAutofit/>
          </a:bodyPr>
          <a:lstStyle>
            <a:lvl1pPr>
              <a:defRPr lang="en-US" sz="2800" kern="1200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FD4279-EA62-4397-878A-73F4948DB1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362075" y="3660774"/>
            <a:ext cx="5111750" cy="1525588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 noProof="0"/>
              <a:t>Textmasterformat durch Klicken bearbeiten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9FBD260-5143-4B12-B9F8-33E48D548909}"/>
              </a:ext>
            </a:extLst>
          </p:cNvPr>
          <p:cNvCxnSpPr/>
          <p:nvPr/>
        </p:nvCxnSpPr>
        <p:spPr>
          <a:xfrm>
            <a:off x="9096375" y="1497012"/>
            <a:ext cx="3095625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D87F08D6-2CA7-4A5A-BE34-07113DCA535D}"/>
              </a:ext>
            </a:extLst>
          </p:cNvPr>
          <p:cNvCxnSpPr/>
          <p:nvPr/>
        </p:nvCxnSpPr>
        <p:spPr>
          <a:xfrm flipH="1">
            <a:off x="6953250" y="-25401"/>
            <a:ext cx="3790950" cy="690245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umsplatzhalter 6">
            <a:extLst>
              <a:ext uri="{FF2B5EF4-FFF2-40B4-BE49-F238E27FC236}">
                <a16:creationId xmlns:a16="http://schemas.microsoft.com/office/drawing/2014/main" id="{70146B66-4F07-44BE-8AAB-48EA5170DA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10" name="Fußzeilenplatzhalter 7">
            <a:extLst>
              <a:ext uri="{FF2B5EF4-FFF2-40B4-BE49-F238E27FC236}">
                <a16:creationId xmlns:a16="http://schemas.microsoft.com/office/drawing/2014/main" id="{3A927BE5-2F4C-4EBD-9093-C4ED6E302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24463" y="6356350"/>
            <a:ext cx="1743075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11" name="Foliennummernplatzhalter 8">
            <a:extLst>
              <a:ext uri="{FF2B5EF4-FFF2-40B4-BE49-F238E27FC236}">
                <a16:creationId xmlns:a16="http://schemas.microsoft.com/office/drawing/2014/main" id="{C4C1336B-CF5E-42FF-80E8-7D33A2D6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29327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umbru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5B3628-62D7-4A6D-A79F-34DE91DBA31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91350" y="2571235"/>
            <a:ext cx="4179570" cy="1715531"/>
          </a:xfrm>
        </p:spPr>
        <p:txBody>
          <a:bodyPr rtlCol="0" anchor="ctr">
            <a:noAutofit/>
          </a:bodyPr>
          <a:lstStyle>
            <a:lvl1pPr algn="l">
              <a:defRPr sz="3600" spc="1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05D2CCB-CCFC-4A8A-ADA9-C1E4D13B96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828675"/>
            <a:ext cx="5876925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6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AEE644D4-F9A4-4237-BD5C-4B97ABA933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558165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2FF67A8-55FA-435D-A18C-96D63D22B5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20169" y="1152771"/>
            <a:ext cx="5431971" cy="846301"/>
          </a:xfrm>
        </p:spPr>
        <p:txBody>
          <a:bodyPr rtlCol="0" anchor="t">
            <a:normAutofit/>
          </a:bodyPr>
          <a:lstStyle>
            <a:lvl1pPr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BDAC7E4E-FE06-4E90-8107-6B543E5515ED}"/>
              </a:ext>
            </a:extLst>
          </p:cNvPr>
          <p:cNvCxnSpPr/>
          <p:nvPr/>
        </p:nvCxnSpPr>
        <p:spPr>
          <a:xfrm flipV="1">
            <a:off x="2209800" y="0"/>
            <a:ext cx="2438400" cy="68580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15">
            <a:extLst>
              <a:ext uri="{FF2B5EF4-FFF2-40B4-BE49-F238E27FC236}">
                <a16:creationId xmlns:a16="http://schemas.microsoft.com/office/drawing/2014/main" id="{3864668D-D640-4ABF-BB9A-D60176660F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22254" y="2469515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2" name="Textplatzhalter 18">
            <a:extLst>
              <a:ext uri="{FF2B5EF4-FFF2-40B4-BE49-F238E27FC236}">
                <a16:creationId xmlns:a16="http://schemas.microsoft.com/office/drawing/2014/main" id="{2E289D5A-B06B-43D4-A3CA-3B06C4D49F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21828" y="2798940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3" name="Textplatzhalter 15">
            <a:extLst>
              <a:ext uri="{FF2B5EF4-FFF2-40B4-BE49-F238E27FC236}">
                <a16:creationId xmlns:a16="http://schemas.microsoft.com/office/drawing/2014/main" id="{1DCC2995-DE17-436D-82AE-6E107865CB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922254" y="3569311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4" name="Textplatzhalter 18">
            <a:extLst>
              <a:ext uri="{FF2B5EF4-FFF2-40B4-BE49-F238E27FC236}">
                <a16:creationId xmlns:a16="http://schemas.microsoft.com/office/drawing/2014/main" id="{C7E70A65-1FB1-4F42-854B-8213ED73F7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921828" y="3898736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5" name="Textplatzhalter 15">
            <a:extLst>
              <a:ext uri="{FF2B5EF4-FFF2-40B4-BE49-F238E27FC236}">
                <a16:creationId xmlns:a16="http://schemas.microsoft.com/office/drawing/2014/main" id="{45657994-DC61-4DEB-BB2B-65DFCA997A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922254" y="4669107"/>
            <a:ext cx="5433204" cy="365125"/>
          </a:xfrm>
        </p:spPr>
        <p:txBody>
          <a:bodyPr rtlCol="0">
            <a:normAutofit/>
          </a:bodyPr>
          <a:lstStyle>
            <a:lvl1pPr marL="0" indent="0">
              <a:buNone/>
              <a:defRPr lang="en-US" sz="20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rtl="0"/>
            <a:r>
              <a:rPr lang="de-DE" noProof="0"/>
              <a:t>UNTERTITEL DURCH KLICKEN HINZUFÜGEN</a:t>
            </a:r>
          </a:p>
        </p:txBody>
      </p:sp>
      <p:sp>
        <p:nvSpPr>
          <p:cNvPr id="16" name="Textplatzhalter 18">
            <a:extLst>
              <a:ext uri="{FF2B5EF4-FFF2-40B4-BE49-F238E27FC236}">
                <a16:creationId xmlns:a16="http://schemas.microsoft.com/office/drawing/2014/main" id="{18397EE2-60CD-47FD-AF8F-83A5324D9D1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921828" y="4998532"/>
            <a:ext cx="5431971" cy="557950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 rtl="0"/>
            <a:r>
              <a:rPr lang="de-DE" noProof="0"/>
              <a:t>Klicken Sie, um Text hinzuzufügen.</a:t>
            </a:r>
          </a:p>
        </p:txBody>
      </p:sp>
      <p:sp>
        <p:nvSpPr>
          <p:cNvPr id="17" name="Datumsplatzhalter 2">
            <a:extLst>
              <a:ext uri="{FF2B5EF4-FFF2-40B4-BE49-F238E27FC236}">
                <a16:creationId xmlns:a16="http://schemas.microsoft.com/office/drawing/2014/main" id="{1E25EFF1-65C7-4F93-8740-46885C6BEA57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5919680" y="6356350"/>
            <a:ext cx="947516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18" name="Fußzeilenplatzhalter 3">
            <a:extLst>
              <a:ext uri="{FF2B5EF4-FFF2-40B4-BE49-F238E27FC236}">
                <a16:creationId xmlns:a16="http://schemas.microsoft.com/office/drawing/2014/main" id="{C16D80BF-B599-4FC0-ABD5-98777872FE5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7161955" y="6356350"/>
            <a:ext cx="3243942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19" name="Foliennummernplatzhalter 4">
            <a:extLst>
              <a:ext uri="{FF2B5EF4-FFF2-40B4-BE49-F238E27FC236}">
                <a16:creationId xmlns:a16="http://schemas.microsoft.com/office/drawing/2014/main" id="{F64421B1-FF90-4939-90BD-8206DE5036D0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0700656" y="6356350"/>
            <a:ext cx="653143" cy="365125"/>
          </a:xfrm>
        </p:spPr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pPr rtl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64798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CF3B5C-31C4-46BA-9FAD-72DF917A84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5156" y="892177"/>
            <a:ext cx="8421688" cy="1325563"/>
          </a:xfrm>
        </p:spPr>
        <p:txBody>
          <a:bodyPr rtlCol="0">
            <a:normAutofit/>
          </a:bodyPr>
          <a:lstStyle>
            <a:lvl1pPr algn="ctr">
              <a:defRPr lang="en-US" sz="2800" kern="1200" cap="all" spc="1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659CD1F-9DFB-4048-9B9B-2BD7D4EC640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243104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 DURCH KLICKEN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C9B20CF-6B91-4562-B799-0ABDAEBC0D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243104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374FC39-67F6-42EA-BCD1-F69AE2F0F22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47665" y="2776936"/>
            <a:ext cx="2896671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de-DE" noProof="0"/>
              <a:t>MASTERTEXT DURCH KLICKEN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6EE64B-44BF-4634-97BC-5ED74C6DF280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647665" y="3834606"/>
            <a:ext cx="2896671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21" name="Textplatzhalter 2">
            <a:extLst>
              <a:ext uri="{FF2B5EF4-FFF2-40B4-BE49-F238E27FC236}">
                <a16:creationId xmlns:a16="http://schemas.microsoft.com/office/drawing/2014/main" id="{1F60A771-8BBC-4565-AB09-402DA7CB278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8066421" y="2776936"/>
            <a:ext cx="2882475" cy="823912"/>
          </a:xfrm>
        </p:spPr>
        <p:txBody>
          <a:bodyPr rtlCol="0" anchor="b">
            <a:noAutofit/>
          </a:bodyPr>
          <a:lstStyle>
            <a:lvl1pPr marL="0" indent="0">
              <a:buNone/>
              <a:defRPr lang="en-US" sz="2000" kern="1200" cap="all" spc="15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de-DE" noProof="0"/>
              <a:t>MASTERTEXT DURCH KLICKEN BEARBEITEN</a:t>
            </a:r>
          </a:p>
        </p:txBody>
      </p:sp>
      <p:sp>
        <p:nvSpPr>
          <p:cNvPr id="22" name="Inhaltsplatzhalter 3">
            <a:extLst>
              <a:ext uri="{FF2B5EF4-FFF2-40B4-BE49-F238E27FC236}">
                <a16:creationId xmlns:a16="http://schemas.microsoft.com/office/drawing/2014/main" id="{C464A9BD-B815-4632-8F54-6EB70E48BAFF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8066421" y="3834606"/>
            <a:ext cx="2882475" cy="1997867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9144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3716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1828800" indent="0">
              <a:lnSpc>
                <a:spcPct val="100000"/>
              </a:lnSpc>
              <a:buNone/>
              <a:defRPr sz="1400" spc="5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255C16C-AA88-4BBF-8040-11ECFED61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BE560E3-F935-488F-8F0E-191D7B6B5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B9CD8B2-CC23-467F-B0EE-2CC06D630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900"/>
            </a:lvl1pPr>
          </a:lstStyle>
          <a:p>
            <a:pPr rtl="0"/>
            <a:fld id="{B5CEABB6-07DC-46E8-9B57-56EC44A396E5}" type="slidenum">
              <a:rPr lang="de-DE" noProof="0" smtClean="0"/>
              <a:t>‹Nr.›</a:t>
            </a:fld>
            <a:endParaRPr lang="de-DE" noProof="0"/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63D7850-C2A6-43CE-BBE4-8E81A0A593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1238250" cy="310515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EBAD3E03-2E3B-440C-9105-6F9D33006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2238376" cy="247650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31895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6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F4C17E5-24ED-44BC-BA50-02EF90355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de-DE" noProof="0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33D101-3AF0-4F06-90ED-B83615C36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 noProof="0"/>
              <a:t>Textmasterformat durch Klicken bearbeiten</a:t>
            </a:r>
          </a:p>
          <a:p>
            <a:pPr lvl="1" rtl="0"/>
            <a:r>
              <a:rPr lang="de-DE" noProof="0"/>
              <a:t>Zweite Ebene</a:t>
            </a:r>
          </a:p>
          <a:p>
            <a:pPr lvl="2" rtl="0"/>
            <a:r>
              <a:rPr lang="de-DE" noProof="0"/>
              <a:t>Dritte Ebene</a:t>
            </a:r>
          </a:p>
          <a:p>
            <a:pPr lvl="3" rtl="0"/>
            <a:r>
              <a:rPr lang="de-DE" noProof="0"/>
              <a:t>Vierte Ebene</a:t>
            </a:r>
          </a:p>
          <a:p>
            <a:pPr lvl="4" rtl="0"/>
            <a:r>
              <a:rPr lang="de-DE" noProof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AE9FDE-AF95-49F8-A927-35A23C9E65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de-DE" noProof="0"/>
              <a:t>20XX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C2E900D-8FF9-4E80-860D-89C2D3B4E4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de-DE" noProof="0"/>
              <a:t>Verkaufspräsentation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1A66A0C-1415-46A3-A1FF-BE18C70873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B5CEABB6-07DC-46E8-9B57-56EC44A396E5}" type="slidenum">
              <a:rPr lang="de-DE" noProof="0" smtClean="0"/>
              <a:pPr rtl="0"/>
              <a:t>‹Nr.›</a:t>
            </a:fld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92845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70" r:id="rId3"/>
    <p:sldLayoutId id="2147483688" r:id="rId4"/>
    <p:sldLayoutId id="2147483694" r:id="rId5"/>
    <p:sldLayoutId id="2147483697" r:id="rId6"/>
    <p:sldLayoutId id="2147483673" r:id="rId7"/>
    <p:sldLayoutId id="2147483676" r:id="rId8"/>
    <p:sldLayoutId id="2147483672" r:id="rId9"/>
    <p:sldLayoutId id="2147483699" r:id="rId10"/>
    <p:sldLayoutId id="2147483671" r:id="rId11"/>
    <p:sldLayoutId id="2147483700" r:id="rId12"/>
    <p:sldLayoutId id="2147483692" r:id="rId13"/>
    <p:sldLayoutId id="2147483681" r:id="rId14"/>
    <p:sldLayoutId id="2147483674" r:id="rId15"/>
    <p:sldLayoutId id="2147483675" r:id="rId16"/>
    <p:sldLayoutId id="2147483696" r:id="rId17"/>
    <p:sldLayoutId id="2147483677" r:id="rId18"/>
    <p:sldLayoutId id="2147483678" r:id="rId1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latshare.com/" TargetMode="External"/><Relationship Id="rId2" Type="http://schemas.openxmlformats.org/officeDocument/2006/relationships/hyperlink" Target="https://www.gumtre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varcityliving.co.uk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i-jena.de/weltweitunterlagen" TargetMode="External"/><Relationship Id="rId2" Type="http://schemas.openxmlformats.org/officeDocument/2006/relationships/hyperlink" Target="https://www.uni-jena.de/erasmusbewerbun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i-jena.de/2725/erasmus-foerderu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i-jena.de/erasmusstipendiumwegweise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inbafoeg.de/bafoeg-und-erasmus/" TargetMode="External"/><Relationship Id="rId2" Type="http://schemas.openxmlformats.org/officeDocument/2006/relationships/hyperlink" Target="https://www.uni-jena.de/foerderungauslandsbafoe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6815C6-3AD0-46E6-A74A-1967BD91AF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4913" y="4059740"/>
            <a:ext cx="7465080" cy="1122202"/>
          </a:xfrm>
        </p:spPr>
        <p:txBody>
          <a:bodyPr rtlCol="0"/>
          <a:lstStyle/>
          <a:p>
            <a:pPr rtl="0"/>
            <a:r>
              <a:rPr lang="de-DE" sz="4000" dirty="0"/>
              <a:t>Praktische Tipps</a:t>
            </a:r>
            <a:br>
              <a:rPr lang="de-DE" sz="4000"/>
            </a:br>
            <a:r>
              <a:rPr lang="de-DE" sz="4000"/>
              <a:t>2025/2026</a:t>
            </a:r>
            <a:endParaRPr lang="de-DE" sz="40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901B20D-4C28-4DA3-ABBD-718C22A5E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5181942"/>
            <a:ext cx="5962851" cy="1240971"/>
          </a:xfrm>
        </p:spPr>
        <p:txBody>
          <a:bodyPr rtlCol="0">
            <a:normAutofit/>
          </a:bodyPr>
          <a:lstStyle/>
          <a:p>
            <a:r>
              <a:rPr lang="de-DE" dirty="0"/>
              <a:t>Institut für Anglistik / Amerikanistik</a:t>
            </a:r>
          </a:p>
          <a:p>
            <a:r>
              <a:rPr lang="de-DE" dirty="0"/>
              <a:t>Friedrich-Schiller-Universität Jena</a:t>
            </a:r>
          </a:p>
        </p:txBody>
      </p:sp>
    </p:spTree>
    <p:extLst>
      <p:ext uri="{BB962C8B-B14F-4D97-AF65-F5344CB8AC3E}">
        <p14:creationId xmlns:p14="http://schemas.microsoft.com/office/powerpoint/2010/main" val="1642425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39486" y="-182089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4 Unterkunft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C3A512-E1DE-4563-827F-480858C9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de-DE" noProof="0" smtClean="0"/>
              <a:t>10</a:t>
            </a:fld>
            <a:endParaRPr lang="de-DE" noProof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0A65A2-7F7A-244B-E401-AE3C8C2626C5}"/>
              </a:ext>
            </a:extLst>
          </p:cNvPr>
          <p:cNvSpPr txBox="1"/>
          <p:nvPr/>
        </p:nvSpPr>
        <p:spPr>
          <a:xfrm>
            <a:off x="469004" y="1636577"/>
            <a:ext cx="8644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Wohnheim oder Wohnung / Zimmer mieten?</a:t>
            </a:r>
          </a:p>
          <a:p>
            <a:endParaRPr lang="de-DE" sz="2400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DAA06F2-3BD6-10DD-5C9B-3E4AB85787E1}"/>
              </a:ext>
            </a:extLst>
          </p:cNvPr>
          <p:cNvSpPr txBox="1"/>
          <p:nvPr/>
        </p:nvSpPr>
        <p:spPr>
          <a:xfrm>
            <a:off x="469004" y="1636577"/>
            <a:ext cx="10933287" cy="2423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DE" sz="2400" dirty="0"/>
              <a:t>Wohnheim: unkompliziert, Kontakt zu anderen Studenten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DE" sz="2400" dirty="0"/>
              <a:t>Wohnung/Zimmer: mögliche Mindestdauer beachten, meist möbliert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DE" sz="2400" dirty="0"/>
              <a:t>Kosten und Wohnsituation variiert je nach Land/Stadt </a:t>
            </a:r>
            <a:r>
              <a:rPr lang="de-DE" sz="2400" b="0" i="0" u="none" strike="noStrike" dirty="0">
                <a:effectLst/>
                <a:latin typeface="arial" panose="020B0604020202020204" pitchFamily="34" charset="0"/>
              </a:rPr>
              <a:t>→</a:t>
            </a:r>
            <a:r>
              <a:rPr lang="de-DE" sz="2400" b="0" i="0" u="none" strike="noStrike" dirty="0">
                <a:solidFill>
                  <a:srgbClr val="BDC1C6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de-DE" sz="2400" dirty="0"/>
              <a:t>vorher informieren (Homepage der Uni, Webseiten:  </a:t>
            </a:r>
            <a:r>
              <a:rPr lang="de-DE" sz="2400" dirty="0">
                <a:hlinkClick r:id="rId2"/>
              </a:rPr>
              <a:t>gumtree</a:t>
            </a:r>
            <a:r>
              <a:rPr lang="de-DE" sz="2400" dirty="0"/>
              <a:t>, </a:t>
            </a:r>
            <a:r>
              <a:rPr lang="de-DE" sz="2400" dirty="0">
                <a:hlinkClick r:id="rId3"/>
              </a:rPr>
              <a:t>flatshare</a:t>
            </a:r>
            <a:r>
              <a:rPr lang="de-DE" sz="2400" dirty="0"/>
              <a:t>, </a:t>
            </a:r>
            <a:r>
              <a:rPr lang="de-DE" sz="2400" dirty="0">
                <a:hlinkClick r:id="rId4"/>
              </a:rPr>
              <a:t>varcityliving</a:t>
            </a:r>
            <a:r>
              <a:rPr lang="de-DE" sz="2400" dirty="0"/>
              <a:t> Facebook-Gruppen, Student </a:t>
            </a:r>
            <a:r>
              <a:rPr lang="de-DE" sz="2400" dirty="0" err="1"/>
              <a:t>Lets</a:t>
            </a:r>
            <a:r>
              <a:rPr lang="de-DE" sz="2400" dirty="0"/>
              <a:t>, etc.)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0E38522-A0F8-967F-165F-482BA676F4FC}"/>
              </a:ext>
            </a:extLst>
          </p:cNvPr>
          <p:cNvSpPr txBox="1"/>
          <p:nvPr/>
        </p:nvSpPr>
        <p:spPr>
          <a:xfrm>
            <a:off x="469004" y="4479080"/>
            <a:ext cx="115983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3" indent="0">
              <a:spcBef>
                <a:spcPts val="0"/>
              </a:spcBef>
              <a:buNone/>
            </a:pPr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Fazit: Es kommt auf die Stadt, die jeweilige Wohnsituation und natürlich eure per-</a:t>
            </a:r>
            <a:b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          </a:t>
            </a:r>
            <a:r>
              <a:rPr lang="de-DE" sz="2400" b="1" dirty="0" err="1">
                <a:solidFill>
                  <a:schemeClr val="accent1">
                    <a:lumMod val="50000"/>
                  </a:schemeClr>
                </a:solidFill>
              </a:rPr>
              <a:t>sönlichen</a:t>
            </a:r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 Präferenzen an!</a:t>
            </a:r>
          </a:p>
          <a:p>
            <a:pPr marL="0" lvl="3" indent="0">
              <a:spcBef>
                <a:spcPts val="0"/>
              </a:spcBef>
              <a:buNone/>
            </a:pPr>
            <a:endParaRPr lang="de-DE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722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39486" y="-182089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5 Studium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C3A512-E1DE-4563-827F-480858C9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de-DE" noProof="0" smtClean="0"/>
              <a:t>11</a:t>
            </a:fld>
            <a:endParaRPr lang="de-DE" noProof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0A65A2-7F7A-244B-E401-AE3C8C2626C5}"/>
              </a:ext>
            </a:extLst>
          </p:cNvPr>
          <p:cNvSpPr txBox="1"/>
          <p:nvPr/>
        </p:nvSpPr>
        <p:spPr>
          <a:xfrm>
            <a:off x="469004" y="1636577"/>
            <a:ext cx="8644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Aspekte in denen sich das Studium zur FSU unterscheiden kann:</a:t>
            </a:r>
          </a:p>
          <a:p>
            <a:endParaRPr lang="de-DE" sz="2400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DAA06F2-3BD6-10DD-5C9B-3E4AB85787E1}"/>
              </a:ext>
            </a:extLst>
          </p:cNvPr>
          <p:cNvSpPr txBox="1"/>
          <p:nvPr/>
        </p:nvSpPr>
        <p:spPr>
          <a:xfrm>
            <a:off x="469004" y="1603216"/>
            <a:ext cx="10933287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just"/>
            <a:endParaRPr lang="de-DE" sz="105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DE" sz="2400" dirty="0"/>
              <a:t>Auswahl der Seminare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DE" sz="2400" dirty="0"/>
              <a:t>Mitarbeit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DE" sz="2400" dirty="0"/>
              <a:t>Essays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DE" sz="2400" dirty="0"/>
              <a:t>Prüfung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DE" sz="2400" dirty="0"/>
              <a:t>Benotung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de-DE" sz="2400" dirty="0"/>
              <a:t>Bibliothek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80E38522-A0F8-967F-165F-482BA676F4FC}"/>
              </a:ext>
            </a:extLst>
          </p:cNvPr>
          <p:cNvSpPr txBox="1"/>
          <p:nvPr/>
        </p:nvSpPr>
        <p:spPr>
          <a:xfrm>
            <a:off x="469004" y="4479080"/>
            <a:ext cx="115983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3" indent="0">
              <a:spcBef>
                <a:spcPts val="0"/>
              </a:spcBef>
              <a:buNone/>
            </a:pPr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Recherchiert die Bedingungen der Universitäten, bevor ihr euch für eine entscheidet! So könnt ihr die für euch passende Universität im Ausland finden.</a:t>
            </a:r>
          </a:p>
          <a:p>
            <a:pPr marL="0" lvl="3" indent="0">
              <a:spcBef>
                <a:spcPts val="0"/>
              </a:spcBef>
              <a:buNone/>
            </a:pPr>
            <a:endParaRPr lang="de-DE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631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39486" y="-182089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6 Was Noch?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C3A512-E1DE-4563-827F-480858C9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de-DE" noProof="0" smtClean="0"/>
              <a:t>12</a:t>
            </a:fld>
            <a:endParaRPr lang="de-DE" noProof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135BFAC-0151-9A84-01D3-53B2DF3AF8F6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BF93FE9-18D0-3A05-53DB-5328E2A25C82}"/>
              </a:ext>
            </a:extLst>
          </p:cNvPr>
          <p:cNvSpPr txBox="1"/>
          <p:nvPr/>
        </p:nvSpPr>
        <p:spPr>
          <a:xfrm>
            <a:off x="469004" y="1636577"/>
            <a:ext cx="1101641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Sorgfältig die passende Uni/Stadt auswählen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Beurlaubung beantragen - Es besteht die Möglichkeit, sich für die Zeit des Auslandsaufenthalts beurlauben zu lassen. Vorteil: Die Auslandssemester werden nicht auf die </a:t>
            </a:r>
            <a:r>
              <a:rPr lang="de-DE" sz="2200"/>
              <a:t>Fachsemester angerechnet, </a:t>
            </a:r>
            <a:r>
              <a:rPr lang="de-DE" sz="2200" dirty="0"/>
              <a:t>aber man bleibt weiterhin Student der FSU. 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Erbrachte Studienleistungen der Gastuniversität können trotz Beurlaubung  angerechnet werden  - Absprache mit Fachbereichskoordinatoren (Learning Agreement)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Prüfungen der FSU eventuell verschieben/frühzeitig mit Dozenten absprechen (v.a. für Studenten, die im Sommersemester ins Ausland gehen)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Bewerbungsfrist der Gastuniversität beachten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Informationen zu Erasmus+ auf den Seiten des Internationalen Büros sorgfältig lesen</a:t>
            </a:r>
          </a:p>
        </p:txBody>
      </p:sp>
    </p:spTree>
    <p:extLst>
      <p:ext uri="{BB962C8B-B14F-4D97-AF65-F5344CB8AC3E}">
        <p14:creationId xmlns:p14="http://schemas.microsoft.com/office/powerpoint/2010/main" val="2580207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79EEC1A9-FC33-45F8-81C3-AC50457AF29E}"/>
              </a:ext>
            </a:extLst>
          </p:cNvPr>
          <p:cNvSpPr/>
          <p:nvPr/>
        </p:nvSpPr>
        <p:spPr>
          <a:xfrm rot="1173695">
            <a:off x="-2701404" y="-1570822"/>
            <a:ext cx="6320253" cy="8544394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0AE4B74-DD46-4982-B64A-3C237C7B9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197" y="1078992"/>
            <a:ext cx="2152323" cy="836474"/>
          </a:xfrm>
        </p:spPr>
        <p:txBody>
          <a:bodyPr/>
          <a:lstStyle/>
          <a:p>
            <a:r>
              <a:rPr lang="de-DE" dirty="0"/>
              <a:t>Übersicht</a:t>
            </a:r>
            <a:endParaRPr lang="en-US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A6C0361C-6B6A-4C38-98E9-C7998A8371A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de-DE" noProof="0" smtClean="0"/>
              <a:pPr rtl="0"/>
              <a:t>2</a:t>
            </a:fld>
            <a:endParaRPr lang="de-DE" noProof="0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0201A7A-F00F-7637-7F96-E9EC36C11B0C}"/>
              </a:ext>
            </a:extLst>
          </p:cNvPr>
          <p:cNvSpPr txBox="1"/>
          <p:nvPr/>
        </p:nvSpPr>
        <p:spPr>
          <a:xfrm>
            <a:off x="4959625" y="1730800"/>
            <a:ext cx="6517577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000" dirty="0"/>
              <a:t>1 Vorbereitung</a:t>
            </a:r>
          </a:p>
          <a:p>
            <a:endParaRPr lang="de-DE" sz="2000" dirty="0"/>
          </a:p>
          <a:p>
            <a:r>
              <a:rPr lang="de-DE" sz="2000" dirty="0"/>
              <a:t>2 Dauer &amp; Zeitpunkt</a:t>
            </a:r>
          </a:p>
          <a:p>
            <a:endParaRPr lang="de-DE" sz="2000" dirty="0"/>
          </a:p>
          <a:p>
            <a:r>
              <a:rPr lang="de-DE" sz="2000" dirty="0"/>
              <a:t>3 Finanzierung</a:t>
            </a:r>
          </a:p>
          <a:p>
            <a:endParaRPr lang="de-DE" sz="2000" dirty="0"/>
          </a:p>
          <a:p>
            <a:r>
              <a:rPr lang="de-DE" sz="2000" dirty="0"/>
              <a:t>4 Unterkunft</a:t>
            </a:r>
          </a:p>
          <a:p>
            <a:endParaRPr lang="de-DE" sz="2000" dirty="0"/>
          </a:p>
          <a:p>
            <a:r>
              <a:rPr lang="de-DE" sz="2000" dirty="0"/>
              <a:t>5 Studium</a:t>
            </a:r>
          </a:p>
          <a:p>
            <a:endParaRPr lang="de-DE" sz="2000" dirty="0"/>
          </a:p>
          <a:p>
            <a:r>
              <a:rPr lang="de-DE" sz="2000" dirty="0"/>
              <a:t>6 Was noch?</a:t>
            </a:r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46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1 Vorbereitung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C3A512-E1DE-4563-827F-480858C9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de-DE" noProof="0" smtClean="0"/>
              <a:t>3</a:t>
            </a:fld>
            <a:endParaRPr lang="de-DE" noProof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033CDA-3A43-8B11-7857-F23EDFEFBFA2}"/>
              </a:ext>
            </a:extLst>
          </p:cNvPr>
          <p:cNvSpPr txBox="1"/>
          <p:nvPr/>
        </p:nvSpPr>
        <p:spPr>
          <a:xfrm>
            <a:off x="469004" y="1636577"/>
            <a:ext cx="864474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Informationsflyer vom Institut Anglistik/Amerikanistik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Hinweise zu Bewerbungsverfahren und Vorbereitung sind auf folgender Website zu finden:  </a:t>
            </a:r>
            <a:r>
              <a:rPr lang="de-DE" sz="2400" dirty="0">
                <a:hlinkClick r:id="rId2"/>
              </a:rPr>
              <a:t>Informationen zur Erasmus+ Bewerbung </a:t>
            </a: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>
                <a:hlinkClick r:id="rId3"/>
              </a:rPr>
              <a:t>Checkliste und Zeitplan</a:t>
            </a:r>
            <a:r>
              <a:rPr lang="de-DE" sz="2400" dirty="0"/>
              <a:t> des IB ausdrucken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Tipp: Hefter anlegen, in dem alle Unterlagen gesammelt werden!</a:t>
            </a:r>
          </a:p>
        </p:txBody>
      </p:sp>
    </p:spTree>
    <p:extLst>
      <p:ext uri="{BB962C8B-B14F-4D97-AF65-F5344CB8AC3E}">
        <p14:creationId xmlns:p14="http://schemas.microsoft.com/office/powerpoint/2010/main" val="4108003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Dauer Und Zeitpunkt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C3A512-E1DE-4563-827F-480858C9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de-DE" noProof="0" smtClean="0"/>
              <a:t>4</a:t>
            </a:fld>
            <a:endParaRPr lang="de-DE" noProof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B035C5E-F27A-0BCF-41AC-E29F6452913A}"/>
              </a:ext>
            </a:extLst>
          </p:cNvPr>
          <p:cNvSpPr txBox="1"/>
          <p:nvPr/>
        </p:nvSpPr>
        <p:spPr>
          <a:xfrm>
            <a:off x="469003" y="1636577"/>
            <a:ext cx="11279652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Mehrfachteilnahme am ERASMUS+ Programm</a:t>
            </a:r>
          </a:p>
          <a:p>
            <a:r>
              <a:rPr lang="de-DE" sz="1050" b="1" dirty="0"/>
              <a:t> </a:t>
            </a:r>
            <a:endParaRPr lang="de-DE" sz="24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pro Studienabschnitt (BA - MA - PhD) 12 Monate Mobilität (Studium und/oder Praktikum)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entspricht maximal 3 x 12 = 36 Monate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Lehramt (Staatsexamen - PhD): bis zum ersten Abschluss 24 Monate Mobilität möglich (Studium und/oder Praktikum)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accent1">
                    <a:lumMod val="50000"/>
                  </a:schemeClr>
                </a:solidFill>
              </a:rPr>
              <a:t>entspricht  1 x 24 plus 1 x 12 = 36 Monate</a:t>
            </a:r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de-DE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706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44929" y="-195943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2 Dauer Und Zeitpunkt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C3A512-E1DE-4563-827F-480858C9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de-DE" noProof="0" smtClean="0"/>
              <a:t>5</a:t>
            </a:fld>
            <a:endParaRPr lang="de-DE" noProof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0A65A2-7F7A-244B-E401-AE3C8C2626C5}"/>
              </a:ext>
            </a:extLst>
          </p:cNvPr>
          <p:cNvSpPr txBox="1"/>
          <p:nvPr/>
        </p:nvSpPr>
        <p:spPr>
          <a:xfrm>
            <a:off x="469003" y="1636577"/>
            <a:ext cx="10711615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1 oder 2 Semester? Winter- oder Sommersemester?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Sommersemester: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weniger Flug- bzw. Reisekosten, Beginn des Semesters an der Gast-universität bevor Wintersemester in Jena beendet ist, 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Wintersemester: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kürzere Sommerferien, aber Vorlesungszeit in Jena bereits beendet, 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A6594B3-E39F-0A84-B9FE-443E7780ACB8}"/>
              </a:ext>
            </a:extLst>
          </p:cNvPr>
          <p:cNvSpPr txBox="1"/>
          <p:nvPr/>
        </p:nvSpPr>
        <p:spPr>
          <a:xfrm>
            <a:off x="469003" y="4990590"/>
            <a:ext cx="115983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3" indent="0">
              <a:spcBef>
                <a:spcPts val="0"/>
              </a:spcBef>
              <a:buNone/>
            </a:pPr>
            <a:r>
              <a:rPr lang="de-DE" sz="2400" b="1" dirty="0">
                <a:solidFill>
                  <a:schemeClr val="accent1">
                    <a:lumMod val="50000"/>
                  </a:schemeClr>
                </a:solidFill>
              </a:rPr>
              <a:t>Verlängerung vor Ort (teilweise) möglich! (siehe Formular Antrag auf Verlängerung)</a:t>
            </a:r>
          </a:p>
        </p:txBody>
      </p:sp>
    </p:spTree>
    <p:extLst>
      <p:ext uri="{BB962C8B-B14F-4D97-AF65-F5344CB8AC3E}">
        <p14:creationId xmlns:p14="http://schemas.microsoft.com/office/powerpoint/2010/main" val="179027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39486" y="-182089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3 Finanzierung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C3A512-E1DE-4563-827F-480858C9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de-DE" noProof="0" smtClean="0"/>
              <a:t>6</a:t>
            </a:fld>
            <a:endParaRPr lang="de-DE" noProof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0A65A2-7F7A-244B-E401-AE3C8C2626C5}"/>
              </a:ext>
            </a:extLst>
          </p:cNvPr>
          <p:cNvSpPr txBox="1"/>
          <p:nvPr/>
        </p:nvSpPr>
        <p:spPr>
          <a:xfrm>
            <a:off x="469004" y="1636577"/>
            <a:ext cx="864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ERASMUS+ Förderung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E9EDCD7-2AF9-2299-F354-896751720485}"/>
              </a:ext>
            </a:extLst>
          </p:cNvPr>
          <p:cNvSpPr txBox="1"/>
          <p:nvPr/>
        </p:nvSpPr>
        <p:spPr>
          <a:xfrm>
            <a:off x="821375" y="2098242"/>
            <a:ext cx="966651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beinhaltet den Erlass der Studiengebühren an der Gasthochschule sowie einen finanziellen Zuschuss, das ERASMUS+ Stipendium </a:t>
            </a:r>
          </a:p>
          <a:p>
            <a:pPr marL="800100" lvl="1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b="0" i="0" u="none" strike="noStrike" dirty="0">
                <a:solidFill>
                  <a:srgbClr val="333939"/>
                </a:solidFill>
                <a:effectLst/>
              </a:rPr>
              <a:t>nicht enthalten sind Versicherungskosten, studentische Sozialbeiträge und Kosten für den Gebrauch von Lehrmaterialien</a:t>
            </a:r>
            <a:endParaRPr lang="de-DE" sz="2400" dirty="0"/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Regelförderung variiert je nach Land und Anzahl der Bewerber (ca. 540 bis 600 Euro pro Monat!)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mehr Informationen </a:t>
            </a:r>
            <a:r>
              <a:rPr lang="de-DE" sz="2400" dirty="0">
                <a:hlinkClick r:id="rId2"/>
              </a:rPr>
              <a:t>hier</a:t>
            </a:r>
            <a:r>
              <a:rPr lang="de-DE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51017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39486" y="-182089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3 Finanzierung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C3A512-E1DE-4563-827F-480858C9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de-DE" noProof="0" smtClean="0"/>
              <a:t>7</a:t>
            </a:fld>
            <a:endParaRPr lang="de-DE" noProof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0A65A2-7F7A-244B-E401-AE3C8C2626C5}"/>
              </a:ext>
            </a:extLst>
          </p:cNvPr>
          <p:cNvSpPr txBox="1"/>
          <p:nvPr/>
        </p:nvSpPr>
        <p:spPr>
          <a:xfrm>
            <a:off x="469004" y="1636577"/>
            <a:ext cx="864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ERASMUS-Stipendium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D8A65D8-E031-AD39-1A31-41A3CDF1425B}"/>
              </a:ext>
            </a:extLst>
          </p:cNvPr>
          <p:cNvSpPr/>
          <p:nvPr/>
        </p:nvSpPr>
        <p:spPr>
          <a:xfrm>
            <a:off x="4849091" y="1231669"/>
            <a:ext cx="7342909" cy="5640186"/>
          </a:xfrm>
          <a:prstGeom prst="rect">
            <a:avLst/>
          </a:prstGeom>
          <a:solidFill>
            <a:srgbClr val="E9E6DF">
              <a:alpha val="79680"/>
            </a:srgbClr>
          </a:solidFill>
          <a:ln>
            <a:solidFill>
              <a:srgbClr val="E9E6D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67BAA83-7EEE-B7E4-E610-9F82B95B9414}"/>
              </a:ext>
            </a:extLst>
          </p:cNvPr>
          <p:cNvSpPr txBox="1"/>
          <p:nvPr/>
        </p:nvSpPr>
        <p:spPr>
          <a:xfrm>
            <a:off x="821376" y="2098242"/>
            <a:ext cx="1063633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kann von Bachelor-, Master- und PhD-Studierenden beantragt werden, wenn sie durch die*den zuständige*</a:t>
            </a:r>
            <a:r>
              <a:rPr lang="de-DE" sz="2200" dirty="0" err="1"/>
              <a:t>n</a:t>
            </a:r>
            <a:r>
              <a:rPr lang="de-DE" sz="2200" dirty="0"/>
              <a:t> Fachkoordinator*in bzw. Betreuer*in Ihrer Promotion nominiert worden sind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Voraussetzung ist ein Auslandsaufenthalt von mindestens 3 Monaten 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wird nach Ländergruppen gestaffelt und in mehreren Raten ausgezahlt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Antrag ab 01. 07. bis 01. 08. (Aufenthalt im </a:t>
            </a:r>
            <a:r>
              <a:rPr lang="de-DE" sz="2200" dirty="0" err="1"/>
              <a:t>WiSe</a:t>
            </a:r>
            <a:r>
              <a:rPr lang="de-DE" sz="2200" dirty="0"/>
              <a:t> oder ganzjährigen Aufenthalten) bzw. bis 15. 12. (Aufenthalt im </a:t>
            </a:r>
            <a:r>
              <a:rPr lang="de-DE" sz="2200" dirty="0" err="1"/>
              <a:t>SoSe</a:t>
            </a:r>
            <a:r>
              <a:rPr lang="de-DE" sz="2200" dirty="0"/>
              <a:t>) im Internationalen Büro einreichen 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Das Stipendium ist ganz zurückzuzahlen, wenn gegen die ERASMUS+ Regeln verstoßen wird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2200" dirty="0"/>
              <a:t>mehr Informationen </a:t>
            </a:r>
            <a:r>
              <a:rPr lang="de-DE" sz="2200" dirty="0">
                <a:hlinkClick r:id="rId2"/>
              </a:rPr>
              <a:t>hier</a:t>
            </a:r>
            <a:r>
              <a:rPr lang="de-DE" sz="2200" dirty="0"/>
              <a:t> </a:t>
            </a:r>
          </a:p>
          <a:p>
            <a:pPr marL="342900" indent="-342900" algn="just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047289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39486" y="-182089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3 Finanzierung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C3A512-E1DE-4563-827F-480858C9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de-DE" noProof="0" smtClean="0"/>
              <a:t>8</a:t>
            </a:fld>
            <a:endParaRPr lang="de-DE" noProof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0A65A2-7F7A-244B-E401-AE3C8C2626C5}"/>
              </a:ext>
            </a:extLst>
          </p:cNvPr>
          <p:cNvSpPr txBox="1"/>
          <p:nvPr/>
        </p:nvSpPr>
        <p:spPr>
          <a:xfrm>
            <a:off x="469004" y="1636577"/>
            <a:ext cx="864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Auslands-Bafög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DAA06F2-3BD6-10DD-5C9B-3E4AB85787E1}"/>
              </a:ext>
            </a:extLst>
          </p:cNvPr>
          <p:cNvSpPr txBox="1"/>
          <p:nvPr/>
        </p:nvSpPr>
        <p:spPr>
          <a:xfrm>
            <a:off x="469004" y="1636577"/>
            <a:ext cx="10850160" cy="4639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Voraussetzungen: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Studium ist nach dem Ausbildungsstand förderlich oder kann zum Teil auf das Studium angerechnet werden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de-DE" sz="2400" dirty="0"/>
              <a:t>Bestätigung der Universität notwendig!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ausreichend Sprachkenntnisse sind vorhanden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Förderung wird nur geleistet, wenn Studienaufenthalte mindestens 6 Monate, Praktika mindestens 3 Monate in einem Land durchgeführt werden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Beginn der Ausbildung im Ausland muss innerhalb der Förderungshöchstdauer erfolgen</a:t>
            </a:r>
          </a:p>
          <a:p>
            <a:pPr lvl="1"/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072968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3FA95404-82F3-5C73-4710-977E16213C0D}"/>
              </a:ext>
            </a:extLst>
          </p:cNvPr>
          <p:cNvSpPr/>
          <p:nvPr/>
        </p:nvSpPr>
        <p:spPr>
          <a:xfrm>
            <a:off x="-239486" y="-182089"/>
            <a:ext cx="12670971" cy="1399903"/>
          </a:xfrm>
          <a:prstGeom prst="rect">
            <a:avLst/>
          </a:prstGeom>
          <a:solidFill>
            <a:srgbClr val="F09714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0577C2F-92A3-400D-B9E1-2AC1497CBE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04" y="236674"/>
            <a:ext cx="5067301" cy="686435"/>
          </a:xfrm>
        </p:spPr>
        <p:txBody>
          <a:bodyPr/>
          <a:lstStyle/>
          <a:p>
            <a:r>
              <a:rPr lang="de-DE" dirty="0"/>
              <a:t>3 Finanzierung 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3C3A512-E1DE-4563-827F-480858C98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B5CEABB6-07DC-46E8-9B57-56EC44A396E5}" type="slidenum">
              <a:rPr lang="de-DE" noProof="0" smtClean="0"/>
              <a:t>9</a:t>
            </a:fld>
            <a:endParaRPr lang="de-DE" noProof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60A65A2-7F7A-244B-E401-AE3C8C2626C5}"/>
              </a:ext>
            </a:extLst>
          </p:cNvPr>
          <p:cNvSpPr txBox="1"/>
          <p:nvPr/>
        </p:nvSpPr>
        <p:spPr>
          <a:xfrm>
            <a:off x="469004" y="1636577"/>
            <a:ext cx="864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/>
              <a:t>Auslands-Bafög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0DAA06F2-3BD6-10DD-5C9B-3E4AB85787E1}"/>
              </a:ext>
            </a:extLst>
          </p:cNvPr>
          <p:cNvSpPr txBox="1"/>
          <p:nvPr/>
        </p:nvSpPr>
        <p:spPr>
          <a:xfrm>
            <a:off x="469004" y="1636577"/>
            <a:ext cx="10850160" cy="5009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105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Leistungen :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Zuschuss zu Lebenshaltungskosten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Reisekosten (einmalig Hin- und Zurück)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Krankenversicherungszuschlag ( bei </a:t>
            </a:r>
            <a:r>
              <a:rPr lang="de-DE" sz="2400" dirty="0" err="1"/>
              <a:t>evt.</a:t>
            </a:r>
            <a:r>
              <a:rPr lang="de-DE" sz="2400" dirty="0"/>
              <a:t> privater Krankenversicherung)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für nachweisbar notwendige Studiengebühren bis zu 4.600 Euro für maximal ein Jahr</a:t>
            </a:r>
          </a:p>
          <a:p>
            <a:pPr lvl="2"/>
            <a:endParaRPr lang="de-DE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Weiteres: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Förderungssätze sind höher, d.h. auch wer in Deutschland kein BAföG erhält, sollte es trotzdem beantragen!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400" dirty="0"/>
              <a:t>weiteres </a:t>
            </a:r>
            <a:r>
              <a:rPr lang="de-DE" sz="2400" dirty="0">
                <a:hlinkClick r:id="rId2"/>
              </a:rPr>
              <a:t>hier</a:t>
            </a:r>
            <a:r>
              <a:rPr lang="de-DE" sz="2400" dirty="0"/>
              <a:t> und </a:t>
            </a:r>
            <a:r>
              <a:rPr lang="de-DE" sz="2400" dirty="0">
                <a:hlinkClick r:id="rId3"/>
              </a:rPr>
              <a:t>hier</a:t>
            </a:r>
            <a:endParaRPr lang="de-DE" sz="2400" dirty="0"/>
          </a:p>
          <a:p>
            <a:pPr lvl="1"/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548561343"/>
      </p:ext>
    </p:extLst>
  </p:cSld>
  <p:clrMapOvr>
    <a:masterClrMapping/>
  </p:clrMapOvr>
</p:sld>
</file>

<file path=ppt/theme/theme1.xml><?xml version="1.0" encoding="utf-8"?>
<a:theme xmlns:a="http://schemas.openxmlformats.org/drawingml/2006/main" name="Monoline">
  <a:themeElements>
    <a:clrScheme name="Custom 16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BF4EF"/>
      </a:accent1>
      <a:accent2>
        <a:srgbClr val="F7F6F3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56">
      <a:majorFont>
        <a:latin typeface="Tenorite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3329036_TF56180624_Win32" id="{AADAF5FC-F054-4702-9975-8306FA50864C}" vid="{E63F7C20-6624-42A5-8F8C-D0F0877C157C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97B18F-50BC-4F30-8373-93489E845F83}">
  <ds:schemaRefs>
    <ds:schemaRef ds:uri="http://purl.org/dc/terms/"/>
    <ds:schemaRef ds:uri="http://www.w3.org/XML/1998/namespace"/>
    <ds:schemaRef ds:uri="http://purl.org/dc/dcmitype/"/>
    <ds:schemaRef ds:uri="16c05727-aa75-4e4a-9b5f-8a80a1165891"/>
    <ds:schemaRef ds:uri="230e9df3-be65-4c73-a93b-d1236ebd677e"/>
    <ds:schemaRef ds:uri="http://schemas.microsoft.com/office/2006/documentManagement/types"/>
    <ds:schemaRef ds:uri="71af3243-3dd4-4a8d-8c0d-dd76da1f02a5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4CF2EF3-001F-4BE9-81B3-86ECBBF942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2BC90D6-94CF-42F7-AAC4-9CF6824C54D5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Minimalistische helle Verkaufspräsentation</Template>
  <TotalTime>0</TotalTime>
  <Words>729</Words>
  <Application>Microsoft Macintosh PowerPoint</Application>
  <PresentationFormat>Breitbild</PresentationFormat>
  <Paragraphs>116</Paragraphs>
  <Slides>12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Arial</vt:lpstr>
      <vt:lpstr>Arial</vt:lpstr>
      <vt:lpstr>Calibri</vt:lpstr>
      <vt:lpstr>Tenorite</vt:lpstr>
      <vt:lpstr>Monoline</vt:lpstr>
      <vt:lpstr>Praktische Tipps 2025/2026</vt:lpstr>
      <vt:lpstr>Übersicht</vt:lpstr>
      <vt:lpstr>1 Vorbereitung </vt:lpstr>
      <vt:lpstr>2 Dauer Und Zeitpunkt</vt:lpstr>
      <vt:lpstr>2 Dauer Und Zeitpunkt</vt:lpstr>
      <vt:lpstr>3 Finanzierung </vt:lpstr>
      <vt:lpstr>3 Finanzierung </vt:lpstr>
      <vt:lpstr>3 Finanzierung </vt:lpstr>
      <vt:lpstr>3 Finanzierung </vt:lpstr>
      <vt:lpstr>4 Unterkunft</vt:lpstr>
      <vt:lpstr>5 Studium</vt:lpstr>
      <vt:lpstr>6 Was Noch?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Partneruniversitäten 2020/2021</dc:title>
  <dc:creator>jodie.wittig</dc:creator>
  <cp:lastModifiedBy>Lucie Ulrike Lange</cp:lastModifiedBy>
  <cp:revision>36</cp:revision>
  <dcterms:created xsi:type="dcterms:W3CDTF">2021-08-27T12:32:05Z</dcterms:created>
  <dcterms:modified xsi:type="dcterms:W3CDTF">2024-11-02T15:56:58Z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